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0"/>
  </p:notesMasterIdLst>
  <p:sldIdLst>
    <p:sldId id="256" r:id="rId2"/>
    <p:sldId id="257" r:id="rId3"/>
    <p:sldId id="258" r:id="rId4"/>
    <p:sldId id="259" r:id="rId5"/>
    <p:sldId id="316" r:id="rId6"/>
    <p:sldId id="315" r:id="rId7"/>
    <p:sldId id="317"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8" r:id="rId24"/>
    <p:sldId id="279" r:id="rId25"/>
    <p:sldId id="280" r:id="rId26"/>
    <p:sldId id="282" r:id="rId27"/>
    <p:sldId id="283" r:id="rId28"/>
    <p:sldId id="290" r:id="rId29"/>
    <p:sldId id="291" r:id="rId30"/>
    <p:sldId id="292" r:id="rId31"/>
    <p:sldId id="293" r:id="rId32"/>
    <p:sldId id="300" r:id="rId33"/>
    <p:sldId id="301" r:id="rId34"/>
    <p:sldId id="302" r:id="rId35"/>
    <p:sldId id="303" r:id="rId36"/>
    <p:sldId id="307" r:id="rId37"/>
    <p:sldId id="308" r:id="rId38"/>
    <p:sldId id="314" r:id="rId39"/>
  </p:sldIdLst>
  <p:sldSz cx="9144000" cy="5143500" type="screen16x9"/>
  <p:notesSz cx="6858000" cy="9144000"/>
  <p:embeddedFontLst>
    <p:embeddedFont>
      <p:font typeface="Lato" panose="020F0502020204030203" pitchFamily="34" charset="0"/>
      <p:regular r:id="rId41"/>
      <p:bold r:id="rId42"/>
      <p:italic r:id="rId43"/>
      <p:boldItalic r:id="rId44"/>
    </p:embeddedFont>
    <p:embeddedFont>
      <p:font typeface="Lato Light" panose="020F0302020204030203" pitchFamily="34" charset="0"/>
      <p:regular r:id="rId45"/>
    </p:embeddedFont>
    <p:embeddedFont>
      <p:font typeface="Nunito Light" pitchFamily="2" charset="0"/>
      <p:regular r:id="rId46"/>
      <p:italic r:id="rId47"/>
    </p:embeddedFont>
    <p:embeddedFont>
      <p:font typeface="Outfit" panose="020B0604020202020204" charset="0"/>
      <p:regular r:id="rId48"/>
      <p:bold r:id="rId49"/>
    </p:embeddedFont>
    <p:embeddedFont>
      <p:font typeface="Outfit ExtraBold" panose="020B0604020202020204" charset="0"/>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558469-7909-41D6-9F05-9519BB5EAC92}" v="465" dt="2024-12-13T02:23:46.010"/>
    <p1510:client id="{944DEADF-C191-E6C8-951E-CE136819B008}" v="1228" dt="2024-12-13T02:07:15.233"/>
  </p1510:revLst>
</p1510:revInfo>
</file>

<file path=ppt/tableStyles.xml><?xml version="1.0" encoding="utf-8"?>
<a:tblStyleLst xmlns:a="http://schemas.openxmlformats.org/drawingml/2006/main" def="{2DFE4079-F3B5-4EAF-A71F-B7259E4E3F5D}">
  <a:tblStyle styleId="{2DFE4079-F3B5-4EAF-A71F-B7259E4E3F5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898D6FB-4CEF-4DF5-88ED-384F03481A1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1" name="Google Shape;258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3"/>
        <p:cNvGrpSpPr/>
        <p:nvPr/>
      </p:nvGrpSpPr>
      <p:grpSpPr>
        <a:xfrm>
          <a:off x="0" y="0"/>
          <a:ext cx="0" cy="0"/>
          <a:chOff x="0" y="0"/>
          <a:chExt cx="0" cy="0"/>
        </a:xfrm>
      </p:grpSpPr>
      <p:sp>
        <p:nvSpPr>
          <p:cNvPr id="2844" name="Google Shape;2844;g31a72cf9c7e_0_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5" name="Google Shape;2845;g31a72cf9c7e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31a72cf9c7e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4" name="Google Shape;2914;g31a72cf9c7e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g31a72cf9c7e_0_1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4" name="Google Shape;2984;g31a72cf9c7e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31a72cf9c7e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31a72cf9c7e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g31a72cf9c7e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5" name="Google Shape;3125;g31a72cf9c7e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g31a72cf9c7e_0_1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6" name="Google Shape;3196;g31a72cf9c7e_0_1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6"/>
        <p:cNvGrpSpPr/>
        <p:nvPr/>
      </p:nvGrpSpPr>
      <p:grpSpPr>
        <a:xfrm>
          <a:off x="0" y="0"/>
          <a:ext cx="0" cy="0"/>
          <a:chOff x="0" y="0"/>
          <a:chExt cx="0" cy="0"/>
        </a:xfrm>
      </p:grpSpPr>
      <p:sp>
        <p:nvSpPr>
          <p:cNvPr id="3267" name="Google Shape;3267;g31a72cf9c7e_0_1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8" name="Google Shape;3268;g31a72cf9c7e_0_1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31a72cf9c7e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31a72cf9c7e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0"/>
        <p:cNvGrpSpPr/>
        <p:nvPr/>
      </p:nvGrpSpPr>
      <p:grpSpPr>
        <a:xfrm>
          <a:off x="0" y="0"/>
          <a:ext cx="0" cy="0"/>
          <a:chOff x="0" y="0"/>
          <a:chExt cx="0" cy="0"/>
        </a:xfrm>
      </p:grpSpPr>
      <p:sp>
        <p:nvSpPr>
          <p:cNvPr id="3411" name="Google Shape;3411;g31a72cf9c7e_0_1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2" name="Google Shape;3412;g31a72cf9c7e_0_1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latin typeface="Outfit"/>
                <a:ea typeface="Outfit"/>
                <a:cs typeface="Outfit"/>
                <a:sym typeface="Outfit"/>
              </a:rPr>
              <a:t>Explication</a:t>
            </a:r>
            <a:r>
              <a:rPr lang="en">
                <a:solidFill>
                  <a:schemeClr val="dk1"/>
                </a:solidFill>
                <a:latin typeface="Outfit"/>
                <a:ea typeface="Outfit"/>
                <a:cs typeface="Outfit"/>
                <a:sym typeface="Outfit"/>
              </a:rPr>
              <a:t> :</a:t>
            </a:r>
            <a:endParaRPr>
              <a:solidFill>
                <a:schemeClr val="dk1"/>
              </a:solidFill>
              <a:latin typeface="Outfit"/>
              <a:ea typeface="Outfit"/>
              <a:cs typeface="Outfit"/>
              <a:sym typeface="Outfit"/>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latin typeface="Outfit"/>
                <a:ea typeface="Outfit"/>
                <a:cs typeface="Outfit"/>
                <a:sym typeface="Outfit"/>
              </a:rPr>
              <a:t>Le </a:t>
            </a:r>
            <a:r>
              <a:rPr lang="en">
                <a:solidFill>
                  <a:srgbClr val="188038"/>
                </a:solidFill>
                <a:latin typeface="Outfit"/>
                <a:ea typeface="Outfit"/>
                <a:cs typeface="Outfit"/>
                <a:sym typeface="Outfit"/>
              </a:rPr>
              <a:t>OneHotEncoder</a:t>
            </a:r>
            <a:r>
              <a:rPr lang="en">
                <a:solidFill>
                  <a:schemeClr val="dk1"/>
                </a:solidFill>
                <a:latin typeface="Outfit"/>
                <a:ea typeface="Outfit"/>
                <a:cs typeface="Outfit"/>
                <a:sym typeface="Outfit"/>
              </a:rPr>
              <a:t> est utilisé pour transformer les colonnes catégorielles en colonnes binaires. Par exemple, si une colonne </a:t>
            </a:r>
            <a:r>
              <a:rPr lang="en">
                <a:solidFill>
                  <a:srgbClr val="188038"/>
                </a:solidFill>
                <a:latin typeface="Outfit"/>
                <a:ea typeface="Outfit"/>
                <a:cs typeface="Outfit"/>
                <a:sym typeface="Outfit"/>
              </a:rPr>
              <a:t>job_type</a:t>
            </a:r>
            <a:r>
              <a:rPr lang="en">
                <a:solidFill>
                  <a:schemeClr val="dk1"/>
                </a:solidFill>
                <a:latin typeface="Outfit"/>
                <a:ea typeface="Outfit"/>
                <a:cs typeface="Outfit"/>
                <a:sym typeface="Outfit"/>
              </a:rPr>
              <a:t> a les modalités "admin", "technician", "services", l'encodage One-Hot crée trois colonnes : </a:t>
            </a:r>
            <a:r>
              <a:rPr lang="en">
                <a:solidFill>
                  <a:srgbClr val="188038"/>
                </a:solidFill>
                <a:latin typeface="Outfit"/>
                <a:ea typeface="Outfit"/>
                <a:cs typeface="Outfit"/>
                <a:sym typeface="Outfit"/>
              </a:rPr>
              <a:t>job_type_admin</a:t>
            </a:r>
            <a:r>
              <a:rPr lang="en">
                <a:solidFill>
                  <a:schemeClr val="dk1"/>
                </a:solidFill>
                <a:latin typeface="Outfit"/>
                <a:ea typeface="Outfit"/>
                <a:cs typeface="Outfit"/>
                <a:sym typeface="Outfit"/>
              </a:rPr>
              <a:t>, </a:t>
            </a:r>
            <a:r>
              <a:rPr lang="en">
                <a:solidFill>
                  <a:srgbClr val="188038"/>
                </a:solidFill>
                <a:latin typeface="Outfit"/>
                <a:ea typeface="Outfit"/>
                <a:cs typeface="Outfit"/>
                <a:sym typeface="Outfit"/>
              </a:rPr>
              <a:t>job_type_technician</a:t>
            </a:r>
            <a:r>
              <a:rPr lang="en">
                <a:solidFill>
                  <a:schemeClr val="dk1"/>
                </a:solidFill>
                <a:latin typeface="Outfit"/>
                <a:ea typeface="Outfit"/>
                <a:cs typeface="Outfit"/>
                <a:sym typeface="Outfit"/>
              </a:rPr>
              <a:t>, </a:t>
            </a:r>
            <a:r>
              <a:rPr lang="en">
                <a:solidFill>
                  <a:srgbClr val="188038"/>
                </a:solidFill>
                <a:latin typeface="Outfit"/>
                <a:ea typeface="Outfit"/>
                <a:cs typeface="Outfit"/>
                <a:sym typeface="Outfit"/>
              </a:rPr>
              <a:t>job_type_services</a:t>
            </a:r>
            <a:r>
              <a:rPr lang="en">
                <a:solidFill>
                  <a:schemeClr val="dk1"/>
                </a:solidFill>
                <a:latin typeface="Outfit"/>
                <a:ea typeface="Outfit"/>
                <a:cs typeface="Outfit"/>
                <a:sym typeface="Outfit"/>
              </a:rPr>
              <a:t>, avec des valeurs 1 ou 0.</a:t>
            </a:r>
            <a:endParaRPr>
              <a:solidFill>
                <a:schemeClr val="dk1"/>
              </a:solidFill>
              <a:latin typeface="Outfit"/>
              <a:ea typeface="Outfit"/>
              <a:cs typeface="Outfit"/>
              <a:sym typeface="Outfit"/>
            </a:endParaRPr>
          </a:p>
          <a:p>
            <a:pPr marL="457200" lvl="0" indent="-298450" algn="l" rtl="0">
              <a:lnSpc>
                <a:spcPct val="115000"/>
              </a:lnSpc>
              <a:spcBef>
                <a:spcPts val="0"/>
              </a:spcBef>
              <a:spcAft>
                <a:spcPts val="0"/>
              </a:spcAft>
              <a:buClr>
                <a:schemeClr val="dk1"/>
              </a:buClr>
              <a:buSzPts val="1100"/>
              <a:buChar char="●"/>
            </a:pPr>
            <a:r>
              <a:rPr lang="en">
                <a:solidFill>
                  <a:schemeClr val="dk1"/>
                </a:solidFill>
                <a:latin typeface="Outfit"/>
                <a:ea typeface="Outfit"/>
                <a:cs typeface="Outfit"/>
                <a:sym typeface="Outfit"/>
              </a:rPr>
              <a:t>L'option </a:t>
            </a:r>
            <a:r>
              <a:rPr lang="en">
                <a:solidFill>
                  <a:srgbClr val="188038"/>
                </a:solidFill>
                <a:latin typeface="Outfit"/>
                <a:ea typeface="Outfit"/>
                <a:cs typeface="Outfit"/>
                <a:sym typeface="Outfit"/>
              </a:rPr>
              <a:t>drop='first'</a:t>
            </a:r>
            <a:r>
              <a:rPr lang="en">
                <a:solidFill>
                  <a:schemeClr val="dk1"/>
                </a:solidFill>
                <a:latin typeface="Outfit"/>
                <a:ea typeface="Outfit"/>
                <a:cs typeface="Outfit"/>
                <a:sym typeface="Outfit"/>
              </a:rPr>
              <a:t> permet d'éviter la redondance en supprimant la première colonne de chaque groupe d'encodage, ce qui évite la multicolinéarité.</a:t>
            </a:r>
            <a:endParaRPr>
              <a:solidFill>
                <a:schemeClr val="dk1"/>
              </a:solidFill>
              <a:latin typeface="Outfit"/>
              <a:ea typeface="Outfit"/>
              <a:cs typeface="Outfit"/>
              <a:sym typeface="Outfit"/>
            </a:endParaRPr>
          </a:p>
          <a:p>
            <a:pPr marL="0" lvl="0" indent="0" algn="l" rtl="0">
              <a:lnSpc>
                <a:spcPct val="115000"/>
              </a:lnSpc>
              <a:spcBef>
                <a:spcPts val="1200"/>
              </a:spcBef>
              <a:spcAft>
                <a:spcPts val="0"/>
              </a:spcAft>
              <a:buNone/>
            </a:pPr>
            <a:r>
              <a:rPr lang="en" b="1">
                <a:solidFill>
                  <a:schemeClr val="dk1"/>
                </a:solidFill>
                <a:latin typeface="Outfit"/>
                <a:ea typeface="Outfit"/>
                <a:cs typeface="Outfit"/>
                <a:sym typeface="Outfit"/>
              </a:rPr>
              <a:t>Résultat</a:t>
            </a:r>
            <a:r>
              <a:rPr lang="en">
                <a:solidFill>
                  <a:schemeClr val="dk1"/>
                </a:solidFill>
                <a:latin typeface="Outfit"/>
                <a:ea typeface="Outfit"/>
                <a:cs typeface="Outfit"/>
                <a:sym typeface="Outfit"/>
              </a:rPr>
              <a:t> :</a:t>
            </a:r>
            <a:br>
              <a:rPr lang="en">
                <a:solidFill>
                  <a:schemeClr val="dk1"/>
                </a:solidFill>
                <a:latin typeface="Outfit"/>
                <a:ea typeface="Outfit"/>
                <a:cs typeface="Outfit"/>
                <a:sym typeface="Outfit"/>
              </a:rPr>
            </a:br>
            <a:r>
              <a:rPr lang="en">
                <a:solidFill>
                  <a:schemeClr val="dk1"/>
                </a:solidFill>
                <a:latin typeface="Outfit"/>
                <a:ea typeface="Outfit"/>
                <a:cs typeface="Outfit"/>
                <a:sym typeface="Outfit"/>
              </a:rPr>
              <a:t>Les colonnes catégorielles ont été transformées en variables numériques, ce qui permet aux modèles de machine learning de les utiliser efficacement.</a:t>
            </a:r>
            <a:endParaRPr>
              <a:solidFill>
                <a:schemeClr val="dk1"/>
              </a:solidFill>
              <a:latin typeface="Outfit"/>
              <a:ea typeface="Outfit"/>
              <a:cs typeface="Outfit"/>
              <a:sym typeface="Outfit"/>
            </a:endParaRPr>
          </a:p>
          <a:p>
            <a:pPr marL="0" lvl="0" indent="0" algn="l" rtl="0">
              <a:spcBef>
                <a:spcPts val="12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5"/>
        <p:cNvGrpSpPr/>
        <p:nvPr/>
      </p:nvGrpSpPr>
      <p:grpSpPr>
        <a:xfrm>
          <a:off x="0" y="0"/>
          <a:ext cx="0" cy="0"/>
          <a:chOff x="0" y="0"/>
          <a:chExt cx="0" cy="0"/>
        </a:xfrm>
      </p:grpSpPr>
      <p:sp>
        <p:nvSpPr>
          <p:cNvPr id="3486" name="Google Shape;3486;g31a72cf9c7e_0_1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7" name="Google Shape;3487;g31a72cf9c7e_0_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latin typeface="Outfit"/>
                <a:ea typeface="Outfit"/>
                <a:cs typeface="Outfit"/>
                <a:sym typeface="Outfit"/>
              </a:rPr>
              <a:t>Explication</a:t>
            </a:r>
            <a:r>
              <a:rPr lang="en">
                <a:solidFill>
                  <a:schemeClr val="dk1"/>
                </a:solidFill>
                <a:latin typeface="Outfit"/>
                <a:ea typeface="Outfit"/>
                <a:cs typeface="Outfit"/>
                <a:sym typeface="Outfit"/>
              </a:rPr>
              <a:t> :</a:t>
            </a:r>
            <a:endParaRPr>
              <a:solidFill>
                <a:schemeClr val="dk1"/>
              </a:solidFill>
              <a:latin typeface="Outfit"/>
              <a:ea typeface="Outfit"/>
              <a:cs typeface="Outfit"/>
              <a:sym typeface="Outfit"/>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latin typeface="Outfit"/>
                <a:ea typeface="Outfit"/>
                <a:cs typeface="Outfit"/>
                <a:sym typeface="Outfit"/>
              </a:rPr>
              <a:t>Le </a:t>
            </a:r>
            <a:r>
              <a:rPr lang="en">
                <a:solidFill>
                  <a:srgbClr val="188038"/>
                </a:solidFill>
                <a:latin typeface="Outfit"/>
                <a:ea typeface="Outfit"/>
                <a:cs typeface="Outfit"/>
                <a:sym typeface="Outfit"/>
              </a:rPr>
              <a:t>OneHotEncoder</a:t>
            </a:r>
            <a:r>
              <a:rPr lang="en">
                <a:solidFill>
                  <a:schemeClr val="dk1"/>
                </a:solidFill>
                <a:latin typeface="Outfit"/>
                <a:ea typeface="Outfit"/>
                <a:cs typeface="Outfit"/>
                <a:sym typeface="Outfit"/>
              </a:rPr>
              <a:t> est utilisé pour transformer les colonnes catégorielles en colonnes binaires. Par exemple, si une colonne </a:t>
            </a:r>
            <a:r>
              <a:rPr lang="en">
                <a:solidFill>
                  <a:srgbClr val="188038"/>
                </a:solidFill>
                <a:latin typeface="Outfit"/>
                <a:ea typeface="Outfit"/>
                <a:cs typeface="Outfit"/>
                <a:sym typeface="Outfit"/>
              </a:rPr>
              <a:t>job_type</a:t>
            </a:r>
            <a:r>
              <a:rPr lang="en">
                <a:solidFill>
                  <a:schemeClr val="dk1"/>
                </a:solidFill>
                <a:latin typeface="Outfit"/>
                <a:ea typeface="Outfit"/>
                <a:cs typeface="Outfit"/>
                <a:sym typeface="Outfit"/>
              </a:rPr>
              <a:t> a les modalités "admin", "technician", "services", l'encodage One-Hot crée trois colonnes : </a:t>
            </a:r>
            <a:r>
              <a:rPr lang="en">
                <a:solidFill>
                  <a:srgbClr val="188038"/>
                </a:solidFill>
                <a:latin typeface="Outfit"/>
                <a:ea typeface="Outfit"/>
                <a:cs typeface="Outfit"/>
                <a:sym typeface="Outfit"/>
              </a:rPr>
              <a:t>job_type_admin</a:t>
            </a:r>
            <a:r>
              <a:rPr lang="en">
                <a:solidFill>
                  <a:schemeClr val="dk1"/>
                </a:solidFill>
                <a:latin typeface="Outfit"/>
                <a:ea typeface="Outfit"/>
                <a:cs typeface="Outfit"/>
                <a:sym typeface="Outfit"/>
              </a:rPr>
              <a:t>, </a:t>
            </a:r>
            <a:r>
              <a:rPr lang="en">
                <a:solidFill>
                  <a:srgbClr val="188038"/>
                </a:solidFill>
                <a:latin typeface="Outfit"/>
                <a:ea typeface="Outfit"/>
                <a:cs typeface="Outfit"/>
                <a:sym typeface="Outfit"/>
              </a:rPr>
              <a:t>job_type_technician</a:t>
            </a:r>
            <a:r>
              <a:rPr lang="en">
                <a:solidFill>
                  <a:schemeClr val="dk1"/>
                </a:solidFill>
                <a:latin typeface="Outfit"/>
                <a:ea typeface="Outfit"/>
                <a:cs typeface="Outfit"/>
                <a:sym typeface="Outfit"/>
              </a:rPr>
              <a:t>, </a:t>
            </a:r>
            <a:r>
              <a:rPr lang="en">
                <a:solidFill>
                  <a:srgbClr val="188038"/>
                </a:solidFill>
                <a:latin typeface="Outfit"/>
                <a:ea typeface="Outfit"/>
                <a:cs typeface="Outfit"/>
                <a:sym typeface="Outfit"/>
              </a:rPr>
              <a:t>job_type_services</a:t>
            </a:r>
            <a:r>
              <a:rPr lang="en">
                <a:solidFill>
                  <a:schemeClr val="dk1"/>
                </a:solidFill>
                <a:latin typeface="Outfit"/>
                <a:ea typeface="Outfit"/>
                <a:cs typeface="Outfit"/>
                <a:sym typeface="Outfit"/>
              </a:rPr>
              <a:t>, avec des valeurs 1 ou 0.</a:t>
            </a:r>
            <a:endParaRPr>
              <a:solidFill>
                <a:schemeClr val="dk1"/>
              </a:solidFill>
              <a:latin typeface="Outfit"/>
              <a:ea typeface="Outfit"/>
              <a:cs typeface="Outfit"/>
              <a:sym typeface="Outfit"/>
            </a:endParaRPr>
          </a:p>
          <a:p>
            <a:pPr marL="457200" lvl="0" indent="-298450" algn="l" rtl="0">
              <a:lnSpc>
                <a:spcPct val="115000"/>
              </a:lnSpc>
              <a:spcBef>
                <a:spcPts val="0"/>
              </a:spcBef>
              <a:spcAft>
                <a:spcPts val="0"/>
              </a:spcAft>
              <a:buClr>
                <a:schemeClr val="dk1"/>
              </a:buClr>
              <a:buSzPts val="1100"/>
              <a:buChar char="●"/>
            </a:pPr>
            <a:r>
              <a:rPr lang="en">
                <a:solidFill>
                  <a:schemeClr val="dk1"/>
                </a:solidFill>
                <a:latin typeface="Outfit"/>
                <a:ea typeface="Outfit"/>
                <a:cs typeface="Outfit"/>
                <a:sym typeface="Outfit"/>
              </a:rPr>
              <a:t>L'option </a:t>
            </a:r>
            <a:r>
              <a:rPr lang="en">
                <a:solidFill>
                  <a:srgbClr val="188038"/>
                </a:solidFill>
                <a:latin typeface="Outfit"/>
                <a:ea typeface="Outfit"/>
                <a:cs typeface="Outfit"/>
                <a:sym typeface="Outfit"/>
              </a:rPr>
              <a:t>drop='first'</a:t>
            </a:r>
            <a:r>
              <a:rPr lang="en">
                <a:solidFill>
                  <a:schemeClr val="dk1"/>
                </a:solidFill>
                <a:latin typeface="Outfit"/>
                <a:ea typeface="Outfit"/>
                <a:cs typeface="Outfit"/>
                <a:sym typeface="Outfit"/>
              </a:rPr>
              <a:t> permet d'éviter la redondance en supprimant la première colonne de chaque groupe d'encodage, ce qui évite la multicolinéarité.</a:t>
            </a:r>
            <a:endParaRPr>
              <a:solidFill>
                <a:schemeClr val="dk1"/>
              </a:solidFill>
              <a:latin typeface="Outfit"/>
              <a:ea typeface="Outfit"/>
              <a:cs typeface="Outfit"/>
              <a:sym typeface="Outfit"/>
            </a:endParaRPr>
          </a:p>
          <a:p>
            <a:pPr marL="0" lvl="0" indent="0" algn="l" rtl="0">
              <a:lnSpc>
                <a:spcPct val="115000"/>
              </a:lnSpc>
              <a:spcBef>
                <a:spcPts val="1200"/>
              </a:spcBef>
              <a:spcAft>
                <a:spcPts val="0"/>
              </a:spcAft>
              <a:buNone/>
            </a:pPr>
            <a:r>
              <a:rPr lang="en" b="1">
                <a:solidFill>
                  <a:schemeClr val="dk1"/>
                </a:solidFill>
                <a:latin typeface="Outfit"/>
                <a:ea typeface="Outfit"/>
                <a:cs typeface="Outfit"/>
                <a:sym typeface="Outfit"/>
              </a:rPr>
              <a:t>Résultat</a:t>
            </a:r>
            <a:r>
              <a:rPr lang="en">
                <a:solidFill>
                  <a:schemeClr val="dk1"/>
                </a:solidFill>
                <a:latin typeface="Outfit"/>
                <a:ea typeface="Outfit"/>
                <a:cs typeface="Outfit"/>
                <a:sym typeface="Outfit"/>
              </a:rPr>
              <a:t> :</a:t>
            </a:r>
            <a:br>
              <a:rPr lang="en">
                <a:solidFill>
                  <a:schemeClr val="dk1"/>
                </a:solidFill>
                <a:latin typeface="Outfit"/>
                <a:ea typeface="Outfit"/>
                <a:cs typeface="Outfit"/>
                <a:sym typeface="Outfit"/>
              </a:rPr>
            </a:br>
            <a:r>
              <a:rPr lang="en">
                <a:solidFill>
                  <a:schemeClr val="dk1"/>
                </a:solidFill>
                <a:latin typeface="Outfit"/>
                <a:ea typeface="Outfit"/>
                <a:cs typeface="Outfit"/>
                <a:sym typeface="Outfit"/>
              </a:rPr>
              <a:t>Les colonnes catégorielles ont été transformées en variables numériques, ce qui permet aux modèles de machine learning de les utiliser efficacement.</a:t>
            </a:r>
            <a:endParaRPr>
              <a:solidFill>
                <a:schemeClr val="dk1"/>
              </a:solidFill>
              <a:latin typeface="Outfit"/>
              <a:ea typeface="Outfit"/>
              <a:cs typeface="Outfit"/>
              <a:sym typeface="Outfit"/>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1f2e6270ebd_0_4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1f2e6270ebd_0_4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31a72cf9c7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31a72cf9c7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g31a72cf9c7e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1" name="Google Shape;3571;g31a72cf9c7e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1"/>
        <p:cNvGrpSpPr/>
        <p:nvPr/>
      </p:nvGrpSpPr>
      <p:grpSpPr>
        <a:xfrm>
          <a:off x="0" y="0"/>
          <a:ext cx="0" cy="0"/>
          <a:chOff x="0" y="0"/>
          <a:chExt cx="0" cy="0"/>
        </a:xfrm>
      </p:grpSpPr>
      <p:sp>
        <p:nvSpPr>
          <p:cNvPr id="3642" name="Google Shape;3642;g31a72cf9c7e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3" name="Google Shape;3643;g31a72cf9c7e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7"/>
        <p:cNvGrpSpPr/>
        <p:nvPr/>
      </p:nvGrpSpPr>
      <p:grpSpPr>
        <a:xfrm>
          <a:off x="0" y="0"/>
          <a:ext cx="0" cy="0"/>
          <a:chOff x="0" y="0"/>
          <a:chExt cx="0" cy="0"/>
        </a:xfrm>
      </p:grpSpPr>
      <p:sp>
        <p:nvSpPr>
          <p:cNvPr id="3798" name="Google Shape;3798;g31a72cf9c7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9" name="Google Shape;3799;g31a72cf9c7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2d634b1abbc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2d634b1abbc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6"/>
        <p:cNvGrpSpPr/>
        <p:nvPr/>
      </p:nvGrpSpPr>
      <p:grpSpPr>
        <a:xfrm>
          <a:off x="0" y="0"/>
          <a:ext cx="0" cy="0"/>
          <a:chOff x="0" y="0"/>
          <a:chExt cx="0" cy="0"/>
        </a:xfrm>
      </p:grpSpPr>
      <p:sp>
        <p:nvSpPr>
          <p:cNvPr id="3817" name="Google Shape;3817;g1f2e6270ebd_0_5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8" name="Google Shape;3818;g1f2e6270ebd_0_5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3"/>
        <p:cNvGrpSpPr/>
        <p:nvPr/>
      </p:nvGrpSpPr>
      <p:grpSpPr>
        <a:xfrm>
          <a:off x="0" y="0"/>
          <a:ext cx="0" cy="0"/>
          <a:chOff x="0" y="0"/>
          <a:chExt cx="0" cy="0"/>
        </a:xfrm>
      </p:grpSpPr>
      <p:sp>
        <p:nvSpPr>
          <p:cNvPr id="3834" name="Google Shape;3834;g31a72cf9c7e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5" name="Google Shape;3835;g31a72cf9c7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4"/>
        <p:cNvGrpSpPr/>
        <p:nvPr/>
      </p:nvGrpSpPr>
      <p:grpSpPr>
        <a:xfrm>
          <a:off x="0" y="0"/>
          <a:ext cx="0" cy="0"/>
          <a:chOff x="0" y="0"/>
          <a:chExt cx="0" cy="0"/>
        </a:xfrm>
      </p:grpSpPr>
      <p:sp>
        <p:nvSpPr>
          <p:cNvPr id="3845" name="Google Shape;3845;g31a72cf9c7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6" name="Google Shape;3846;g31a72cf9c7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1a72cf9c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1a72cf9c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1"/>
        <p:cNvGrpSpPr/>
        <p:nvPr/>
      </p:nvGrpSpPr>
      <p:grpSpPr>
        <a:xfrm>
          <a:off x="0" y="0"/>
          <a:ext cx="0" cy="0"/>
          <a:chOff x="0" y="0"/>
          <a:chExt cx="0" cy="0"/>
        </a:xfrm>
      </p:grpSpPr>
      <p:sp>
        <p:nvSpPr>
          <p:cNvPr id="3922" name="Google Shape;3922;g31a72cf9c7e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3" name="Google Shape;3923;g31a72cf9c7e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1f2e6270ebd_0_4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1f2e6270ebd_0_4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7"/>
        <p:cNvGrpSpPr/>
        <p:nvPr/>
      </p:nvGrpSpPr>
      <p:grpSpPr>
        <a:xfrm>
          <a:off x="0" y="0"/>
          <a:ext cx="0" cy="0"/>
          <a:chOff x="0" y="0"/>
          <a:chExt cx="0" cy="0"/>
        </a:xfrm>
      </p:grpSpPr>
      <p:sp>
        <p:nvSpPr>
          <p:cNvPr id="3928" name="Google Shape;3928;g31a72cf9c7e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9" name="Google Shape;3929;g31a72cf9c7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7"/>
        <p:cNvGrpSpPr/>
        <p:nvPr/>
      </p:nvGrpSpPr>
      <p:grpSpPr>
        <a:xfrm>
          <a:off x="0" y="0"/>
          <a:ext cx="0" cy="0"/>
          <a:chOff x="0" y="0"/>
          <a:chExt cx="0" cy="0"/>
        </a:xfrm>
      </p:grpSpPr>
      <p:sp>
        <p:nvSpPr>
          <p:cNvPr id="3938" name="Google Shape;3938;g31a72cf9c7e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9" name="Google Shape;3939;g31a72cf9c7e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2"/>
        <p:cNvGrpSpPr/>
        <p:nvPr/>
      </p:nvGrpSpPr>
      <p:grpSpPr>
        <a:xfrm>
          <a:off x="0" y="0"/>
          <a:ext cx="0" cy="0"/>
          <a:chOff x="0" y="0"/>
          <a:chExt cx="0" cy="0"/>
        </a:xfrm>
      </p:grpSpPr>
      <p:sp>
        <p:nvSpPr>
          <p:cNvPr id="3993" name="Google Shape;3993;g31a72cf9c7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4" name="Google Shape;3994;g31a72cf9c7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6"/>
        <p:cNvGrpSpPr/>
        <p:nvPr/>
      </p:nvGrpSpPr>
      <p:grpSpPr>
        <a:xfrm>
          <a:off x="0" y="0"/>
          <a:ext cx="0" cy="0"/>
          <a:chOff x="0" y="0"/>
          <a:chExt cx="0" cy="0"/>
        </a:xfrm>
      </p:grpSpPr>
      <p:sp>
        <p:nvSpPr>
          <p:cNvPr id="4007" name="Google Shape;4007;g31a72cf9c7e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8" name="Google Shape;4008;g31a72cf9c7e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3"/>
        <p:cNvGrpSpPr/>
        <p:nvPr/>
      </p:nvGrpSpPr>
      <p:grpSpPr>
        <a:xfrm>
          <a:off x="0" y="0"/>
          <a:ext cx="0" cy="0"/>
          <a:chOff x="0" y="0"/>
          <a:chExt cx="0" cy="0"/>
        </a:xfrm>
      </p:grpSpPr>
      <p:sp>
        <p:nvSpPr>
          <p:cNvPr id="4014" name="Google Shape;4014;g31a72cf9c7e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5" name="Google Shape;4015;g31a72cf9c7e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1a72cf9c7e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1a72cf9c7e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9"/>
        <p:cNvGrpSpPr/>
        <p:nvPr/>
      </p:nvGrpSpPr>
      <p:grpSpPr>
        <a:xfrm>
          <a:off x="0" y="0"/>
          <a:ext cx="0" cy="0"/>
          <a:chOff x="0" y="0"/>
          <a:chExt cx="0" cy="0"/>
        </a:xfrm>
      </p:grpSpPr>
      <p:sp>
        <p:nvSpPr>
          <p:cNvPr id="4050" name="Google Shape;4050;g31a72cf9c7e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1" name="Google Shape;4051;g31a72cf9c7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1a72cf9c7e_0_1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1a72cf9c7e_0_1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8"/>
        <p:cNvGrpSpPr/>
        <p:nvPr/>
      </p:nvGrpSpPr>
      <p:grpSpPr>
        <a:xfrm>
          <a:off x="0" y="0"/>
          <a:ext cx="0" cy="0"/>
          <a:chOff x="0" y="0"/>
          <a:chExt cx="0" cy="0"/>
        </a:xfrm>
      </p:grpSpPr>
      <p:sp>
        <p:nvSpPr>
          <p:cNvPr id="4179" name="Google Shape;4179;g31a72cf9c7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0" name="Google Shape;4180;g31a72cf9c7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1f2e6270ebd_0_4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1f2e6270ebd_0_4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a:extLst>
            <a:ext uri="{FF2B5EF4-FFF2-40B4-BE49-F238E27FC236}">
              <a16:creationId xmlns:a16="http://schemas.microsoft.com/office/drawing/2014/main" id="{FA12C5EA-3FCD-3AB8-E7C5-5577F72D8799}"/>
            </a:ext>
          </a:extLst>
        </p:cNvPr>
        <p:cNvGrpSpPr/>
        <p:nvPr/>
      </p:nvGrpSpPr>
      <p:grpSpPr>
        <a:xfrm>
          <a:off x="0" y="0"/>
          <a:ext cx="0" cy="0"/>
          <a:chOff x="0" y="0"/>
          <a:chExt cx="0" cy="0"/>
        </a:xfrm>
      </p:grpSpPr>
      <p:sp>
        <p:nvSpPr>
          <p:cNvPr id="2674" name="Google Shape;2674;g1f2e6270ebd_0_4180:notes">
            <a:extLst>
              <a:ext uri="{FF2B5EF4-FFF2-40B4-BE49-F238E27FC236}">
                <a16:creationId xmlns:a16="http://schemas.microsoft.com/office/drawing/2014/main" id="{5CE70C89-8A8B-8AC7-04E7-E3A352D55D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1f2e6270ebd_0_4180:notes">
            <a:extLst>
              <a:ext uri="{FF2B5EF4-FFF2-40B4-BE49-F238E27FC236}">
                <a16:creationId xmlns:a16="http://schemas.microsoft.com/office/drawing/2014/main" id="{20FF848E-0248-C54D-5CD3-83473667CC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208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a:extLst>
            <a:ext uri="{FF2B5EF4-FFF2-40B4-BE49-F238E27FC236}">
              <a16:creationId xmlns:a16="http://schemas.microsoft.com/office/drawing/2014/main" id="{A56B4300-E00A-773B-9D85-8A216783A0C7}"/>
            </a:ext>
          </a:extLst>
        </p:cNvPr>
        <p:cNvGrpSpPr/>
        <p:nvPr/>
      </p:nvGrpSpPr>
      <p:grpSpPr>
        <a:xfrm>
          <a:off x="0" y="0"/>
          <a:ext cx="0" cy="0"/>
          <a:chOff x="0" y="0"/>
          <a:chExt cx="0" cy="0"/>
        </a:xfrm>
      </p:grpSpPr>
      <p:sp>
        <p:nvSpPr>
          <p:cNvPr id="2674" name="Google Shape;2674;g1f2e6270ebd_0_4180:notes">
            <a:extLst>
              <a:ext uri="{FF2B5EF4-FFF2-40B4-BE49-F238E27FC236}">
                <a16:creationId xmlns:a16="http://schemas.microsoft.com/office/drawing/2014/main" id="{E9A88CD3-D41D-EAFC-4BF3-655BCC154D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1f2e6270ebd_0_4180:notes">
            <a:extLst>
              <a:ext uri="{FF2B5EF4-FFF2-40B4-BE49-F238E27FC236}">
                <a16:creationId xmlns:a16="http://schemas.microsoft.com/office/drawing/2014/main" id="{6C8F9CA4-B267-08F8-F72A-2DBEFFCE4A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94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a:extLst>
            <a:ext uri="{FF2B5EF4-FFF2-40B4-BE49-F238E27FC236}">
              <a16:creationId xmlns:a16="http://schemas.microsoft.com/office/drawing/2014/main" id="{599ED8B6-5921-4260-D7BA-5004E2344571}"/>
            </a:ext>
          </a:extLst>
        </p:cNvPr>
        <p:cNvGrpSpPr/>
        <p:nvPr/>
      </p:nvGrpSpPr>
      <p:grpSpPr>
        <a:xfrm>
          <a:off x="0" y="0"/>
          <a:ext cx="0" cy="0"/>
          <a:chOff x="0" y="0"/>
          <a:chExt cx="0" cy="0"/>
        </a:xfrm>
      </p:grpSpPr>
      <p:sp>
        <p:nvSpPr>
          <p:cNvPr id="2674" name="Google Shape;2674;g1f2e6270ebd_0_4180:notes">
            <a:extLst>
              <a:ext uri="{FF2B5EF4-FFF2-40B4-BE49-F238E27FC236}">
                <a16:creationId xmlns:a16="http://schemas.microsoft.com/office/drawing/2014/main" id="{E6EB3BDA-BEBC-B80A-1D43-86A46DB798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1f2e6270ebd_0_4180:notes">
            <a:extLst>
              <a:ext uri="{FF2B5EF4-FFF2-40B4-BE49-F238E27FC236}">
                <a16:creationId xmlns:a16="http://schemas.microsoft.com/office/drawing/2014/main" id="{13BAC329-CCAC-C82D-606B-6C39FAD764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87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7"/>
        <p:cNvGrpSpPr/>
        <p:nvPr/>
      </p:nvGrpSpPr>
      <p:grpSpPr>
        <a:xfrm>
          <a:off x="0" y="0"/>
          <a:ext cx="0" cy="0"/>
          <a:chOff x="0" y="0"/>
          <a:chExt cx="0" cy="0"/>
        </a:xfrm>
      </p:grpSpPr>
      <p:sp>
        <p:nvSpPr>
          <p:cNvPr id="2688" name="Google Shape;2688;g31a72cf9c7e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9" name="Google Shape;2689;g31a72cf9c7e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g31a72cf9c7e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1" name="Google Shape;2771;g31a72cf9c7e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3995" cy="5143491"/>
            <a:chOff x="0" y="0"/>
            <a:chExt cx="9143995" cy="5143491"/>
          </a:xfrm>
        </p:grpSpPr>
        <p:sp>
          <p:nvSpPr>
            <p:cNvPr id="10" name="Google Shape;10;p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 name="Google Shape;11;p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 name="Google Shape;12;p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 name="Google Shape;13;p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 name="Google Shape;14;p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 name="Google Shape;15;p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 name="Google Shape;16;p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 name="Google Shape;17;p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 name="Google Shape;18;p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 name="Google Shape;19;p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 name="Google Shape;20;p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 name="Google Shape;21;p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 name="Google Shape;22;p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 name="Google Shape;23;p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 name="Google Shape;24;p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 name="Google Shape;25;p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 name="Google Shape;26;p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 name="Google Shape;27;p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 name="Google Shape;28;p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 name="Google Shape;29;p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 name="Google Shape;30;p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1" name="Google Shape;31;p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2" name="Google Shape;32;p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3" name="Google Shape;33;p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4" name="Google Shape;34;p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 name="Google Shape;35;p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 name="Google Shape;36;p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 name="Google Shape;37;p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 name="Google Shape;38;p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 name="Google Shape;39;p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 name="Google Shape;40;p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 name="Google Shape;41;p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 name="Google Shape;42;p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 name="Google Shape;43;p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 name="Google Shape;44;p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 name="Google Shape;45;p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 name="Google Shape;46;p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7" name="Google Shape;47;p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 name="Google Shape;48;p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 name="Google Shape;49;p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 name="Google Shape;50;p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 name="Google Shape;51;p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 name="Google Shape;52;p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 name="Google Shape;53;p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 name="Google Shape;54;p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 name="Google Shape;55;p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 name="Google Shape;56;p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 name="Google Shape;57;p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 name="Google Shape;58;p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 name="Google Shape;59;p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 name="Google Shape;60;p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 name="Google Shape;61;p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 name="Google Shape;62;p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 name="Google Shape;63;p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 name="Google Shape;64;p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 name="Google Shape;65;p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 name="Google Shape;66;p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 name="Google Shape;67;p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 name="Google Shape;68;p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 name="Google Shape;69;p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 name="Google Shape;70;p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 name="Google Shape;71;p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 name="Google Shape;72;p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 name="Google Shape;73;p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 name="Google Shape;74;p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 name="Google Shape;75;p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 name="Google Shape;76;p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 name="Google Shape;77;p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 name="Google Shape;78;p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 name="Google Shape;79;p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 name="Google Shape;80;p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 name="Google Shape;81;p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 name="Google Shape;82;p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 name="Google Shape;83;p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 name="Google Shape;84;p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 name="Google Shape;85;p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 name="Google Shape;86;p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 name="Google Shape;87;p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 name="Google Shape;88;p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 name="Google Shape;89;p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 name="Google Shape;90;p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 name="Google Shape;91;p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 name="Google Shape;92;p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 name="Google Shape;93;p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 name="Google Shape;94;p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 name="Google Shape;95;p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 name="Google Shape;96;p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 name="Google Shape;97;p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 name="Google Shape;98;p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 name="Google Shape;99;p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 name="Google Shape;100;p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 name="Google Shape;101;p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102" name="Google Shape;102;p2"/>
          <p:cNvGrpSpPr/>
          <p:nvPr/>
        </p:nvGrpSpPr>
        <p:grpSpPr>
          <a:xfrm rot="10800000">
            <a:off x="711299" y="4"/>
            <a:ext cx="7721361" cy="453231"/>
            <a:chOff x="713261" y="4150779"/>
            <a:chExt cx="7721361" cy="453231"/>
          </a:xfrm>
        </p:grpSpPr>
        <p:grpSp>
          <p:nvGrpSpPr>
            <p:cNvPr id="103" name="Google Shape;103;p2"/>
            <p:cNvGrpSpPr/>
            <p:nvPr/>
          </p:nvGrpSpPr>
          <p:grpSpPr>
            <a:xfrm>
              <a:off x="713261" y="4150779"/>
              <a:ext cx="4528741" cy="453231"/>
              <a:chOff x="2226811" y="890954"/>
              <a:chExt cx="4528741" cy="453231"/>
            </a:xfrm>
          </p:grpSpPr>
          <p:sp>
            <p:nvSpPr>
              <p:cNvPr id="104" name="Google Shape;104;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4" name="Google Shape;134;p2"/>
            <p:cNvGrpSpPr/>
            <p:nvPr/>
          </p:nvGrpSpPr>
          <p:grpSpPr>
            <a:xfrm>
              <a:off x="5301739" y="4150779"/>
              <a:ext cx="3132883" cy="453231"/>
              <a:chOff x="5301739" y="4150779"/>
              <a:chExt cx="3132883" cy="453231"/>
            </a:xfrm>
          </p:grpSpPr>
          <p:sp>
            <p:nvSpPr>
              <p:cNvPr id="135" name="Google Shape;135;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6" name="Google Shape;156;p2"/>
          <p:cNvGrpSpPr/>
          <p:nvPr/>
        </p:nvGrpSpPr>
        <p:grpSpPr>
          <a:xfrm>
            <a:off x="711324" y="4690279"/>
            <a:ext cx="7721361" cy="453231"/>
            <a:chOff x="713261" y="4150779"/>
            <a:chExt cx="7721361" cy="453231"/>
          </a:xfrm>
        </p:grpSpPr>
        <p:grpSp>
          <p:nvGrpSpPr>
            <p:cNvPr id="157" name="Google Shape;157;p2"/>
            <p:cNvGrpSpPr/>
            <p:nvPr/>
          </p:nvGrpSpPr>
          <p:grpSpPr>
            <a:xfrm>
              <a:off x="713261" y="4150779"/>
              <a:ext cx="4528741" cy="453231"/>
              <a:chOff x="2226811" y="890954"/>
              <a:chExt cx="4528741" cy="453231"/>
            </a:xfrm>
          </p:grpSpPr>
          <p:sp>
            <p:nvSpPr>
              <p:cNvPr id="158" name="Google Shape;158;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8" name="Google Shape;188;p2"/>
            <p:cNvGrpSpPr/>
            <p:nvPr/>
          </p:nvGrpSpPr>
          <p:grpSpPr>
            <a:xfrm>
              <a:off x="5301739" y="4150779"/>
              <a:ext cx="3132883" cy="453231"/>
              <a:chOff x="5301739" y="4150779"/>
              <a:chExt cx="3132883" cy="453231"/>
            </a:xfrm>
          </p:grpSpPr>
          <p:sp>
            <p:nvSpPr>
              <p:cNvPr id="189" name="Google Shape;189;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10" name="Google Shape;210;p2"/>
          <p:cNvSpPr txBox="1">
            <a:spLocks noGrp="1"/>
          </p:cNvSpPr>
          <p:nvPr>
            <p:ph type="ctrTitle"/>
          </p:nvPr>
        </p:nvSpPr>
        <p:spPr>
          <a:xfrm>
            <a:off x="713225" y="1570400"/>
            <a:ext cx="7717500" cy="1610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7000"/>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a:endParaRPr/>
          </a:p>
        </p:txBody>
      </p:sp>
      <p:sp>
        <p:nvSpPr>
          <p:cNvPr id="211" name="Google Shape;211;p2"/>
          <p:cNvSpPr txBox="1">
            <a:spLocks noGrp="1"/>
          </p:cNvSpPr>
          <p:nvPr>
            <p:ph type="subTitle" idx="1"/>
          </p:nvPr>
        </p:nvSpPr>
        <p:spPr>
          <a:xfrm>
            <a:off x="713225" y="3180500"/>
            <a:ext cx="7721400" cy="47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600"/>
            </a:lvl1pPr>
            <a:lvl2pPr lvl="1" rtl="0">
              <a:lnSpc>
                <a:spcPct val="100000"/>
              </a:lnSpc>
              <a:spcBef>
                <a:spcPts val="0"/>
              </a:spcBef>
              <a:spcAft>
                <a:spcPts val="0"/>
              </a:spcAft>
              <a:buClr>
                <a:schemeClr val="dk2"/>
              </a:buClr>
              <a:buSzPts val="1800"/>
              <a:buNone/>
              <a:defRPr sz="1800">
                <a:solidFill>
                  <a:schemeClr val="dk2"/>
                </a:solidFill>
              </a:defRPr>
            </a:lvl2pPr>
            <a:lvl3pPr lvl="2" rtl="0">
              <a:lnSpc>
                <a:spcPct val="100000"/>
              </a:lnSpc>
              <a:spcBef>
                <a:spcPts val="0"/>
              </a:spcBef>
              <a:spcAft>
                <a:spcPts val="0"/>
              </a:spcAft>
              <a:buClr>
                <a:schemeClr val="dk2"/>
              </a:buClr>
              <a:buSzPts val="1800"/>
              <a:buNone/>
              <a:defRPr sz="1800">
                <a:solidFill>
                  <a:schemeClr val="dk2"/>
                </a:solidFill>
              </a:defRPr>
            </a:lvl3pPr>
            <a:lvl4pPr lvl="3" rtl="0">
              <a:lnSpc>
                <a:spcPct val="100000"/>
              </a:lnSpc>
              <a:spcBef>
                <a:spcPts val="0"/>
              </a:spcBef>
              <a:spcAft>
                <a:spcPts val="0"/>
              </a:spcAft>
              <a:buClr>
                <a:schemeClr val="dk2"/>
              </a:buClr>
              <a:buSzPts val="1800"/>
              <a:buNone/>
              <a:defRPr sz="1800">
                <a:solidFill>
                  <a:schemeClr val="dk2"/>
                </a:solidFill>
              </a:defRPr>
            </a:lvl4pPr>
            <a:lvl5pPr lvl="4" rtl="0">
              <a:lnSpc>
                <a:spcPct val="100000"/>
              </a:lnSpc>
              <a:spcBef>
                <a:spcPts val="0"/>
              </a:spcBef>
              <a:spcAft>
                <a:spcPts val="0"/>
              </a:spcAft>
              <a:buClr>
                <a:schemeClr val="dk2"/>
              </a:buClr>
              <a:buSzPts val="1800"/>
              <a:buNone/>
              <a:defRPr sz="1800">
                <a:solidFill>
                  <a:schemeClr val="dk2"/>
                </a:solidFill>
              </a:defRPr>
            </a:lvl5pPr>
            <a:lvl6pPr lvl="5" rtl="0">
              <a:lnSpc>
                <a:spcPct val="100000"/>
              </a:lnSpc>
              <a:spcBef>
                <a:spcPts val="0"/>
              </a:spcBef>
              <a:spcAft>
                <a:spcPts val="0"/>
              </a:spcAft>
              <a:buClr>
                <a:schemeClr val="dk2"/>
              </a:buClr>
              <a:buSzPts val="1800"/>
              <a:buNone/>
              <a:defRPr sz="1800">
                <a:solidFill>
                  <a:schemeClr val="dk2"/>
                </a:solidFill>
              </a:defRPr>
            </a:lvl6pPr>
            <a:lvl7pPr lvl="6" rtl="0">
              <a:lnSpc>
                <a:spcPct val="100000"/>
              </a:lnSpc>
              <a:spcBef>
                <a:spcPts val="0"/>
              </a:spcBef>
              <a:spcAft>
                <a:spcPts val="0"/>
              </a:spcAft>
              <a:buClr>
                <a:schemeClr val="dk2"/>
              </a:buClr>
              <a:buSzPts val="1800"/>
              <a:buNone/>
              <a:defRPr sz="1800">
                <a:solidFill>
                  <a:schemeClr val="dk2"/>
                </a:solidFill>
              </a:defRPr>
            </a:lvl7pPr>
            <a:lvl8pPr lvl="7" rtl="0">
              <a:lnSpc>
                <a:spcPct val="100000"/>
              </a:lnSpc>
              <a:spcBef>
                <a:spcPts val="0"/>
              </a:spcBef>
              <a:spcAft>
                <a:spcPts val="0"/>
              </a:spcAft>
              <a:buClr>
                <a:schemeClr val="dk2"/>
              </a:buClr>
              <a:buSzPts val="1800"/>
              <a:buNone/>
              <a:defRPr sz="1800">
                <a:solidFill>
                  <a:schemeClr val="dk2"/>
                </a:solidFill>
              </a:defRPr>
            </a:lvl8pPr>
            <a:lvl9pPr lvl="8" rtl="0">
              <a:lnSpc>
                <a:spcPct val="100000"/>
              </a:lnSpc>
              <a:spcBef>
                <a:spcPts val="0"/>
              </a:spcBef>
              <a:spcAft>
                <a:spcPts val="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9"/>
        <p:cNvGrpSpPr/>
        <p:nvPr/>
      </p:nvGrpSpPr>
      <p:grpSpPr>
        <a:xfrm>
          <a:off x="0" y="0"/>
          <a:ext cx="0" cy="0"/>
          <a:chOff x="0" y="0"/>
          <a:chExt cx="0" cy="0"/>
        </a:xfrm>
      </p:grpSpPr>
      <p:grpSp>
        <p:nvGrpSpPr>
          <p:cNvPr id="980" name="Google Shape;980;p11"/>
          <p:cNvGrpSpPr/>
          <p:nvPr/>
        </p:nvGrpSpPr>
        <p:grpSpPr>
          <a:xfrm>
            <a:off x="0" y="0"/>
            <a:ext cx="9143995" cy="5143491"/>
            <a:chOff x="0" y="0"/>
            <a:chExt cx="9143995" cy="5143491"/>
          </a:xfrm>
        </p:grpSpPr>
        <p:sp>
          <p:nvSpPr>
            <p:cNvPr id="981" name="Google Shape;981;p11"/>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2" name="Google Shape;982;p11"/>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3" name="Google Shape;983;p11"/>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4" name="Google Shape;984;p11"/>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5" name="Google Shape;985;p11"/>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6" name="Google Shape;986;p11"/>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7" name="Google Shape;987;p11"/>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8" name="Google Shape;988;p11"/>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9" name="Google Shape;989;p11"/>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0" name="Google Shape;990;p11"/>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1" name="Google Shape;991;p11"/>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2" name="Google Shape;992;p11"/>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3" name="Google Shape;993;p11"/>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4" name="Google Shape;994;p11"/>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5" name="Google Shape;995;p11"/>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6" name="Google Shape;996;p11"/>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7" name="Google Shape;997;p11"/>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8" name="Google Shape;998;p11"/>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9" name="Google Shape;999;p11"/>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0" name="Google Shape;1000;p11"/>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1" name="Google Shape;1001;p11"/>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2" name="Google Shape;1002;p11"/>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3" name="Google Shape;1003;p11"/>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4" name="Google Shape;1004;p11"/>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5" name="Google Shape;1005;p11"/>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6" name="Google Shape;1006;p11"/>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7" name="Google Shape;1007;p11"/>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8" name="Google Shape;1008;p11"/>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9" name="Google Shape;1009;p11"/>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0" name="Google Shape;1010;p11"/>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1" name="Google Shape;1011;p11"/>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2" name="Google Shape;1012;p11"/>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3" name="Google Shape;1013;p11"/>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4" name="Google Shape;1014;p11"/>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5" name="Google Shape;1015;p11"/>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6" name="Google Shape;1016;p11"/>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7" name="Google Shape;1017;p11"/>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8" name="Google Shape;1018;p11"/>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9" name="Google Shape;1019;p11"/>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0" name="Google Shape;1020;p11"/>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1" name="Google Shape;1021;p11"/>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2" name="Google Shape;1022;p11"/>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3" name="Google Shape;1023;p11"/>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4" name="Google Shape;1024;p11"/>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5" name="Google Shape;1025;p11"/>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6" name="Google Shape;1026;p11"/>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7" name="Google Shape;1027;p11"/>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8" name="Google Shape;1028;p11"/>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9" name="Google Shape;1029;p11"/>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0" name="Google Shape;1030;p11"/>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1" name="Google Shape;1031;p11"/>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2" name="Google Shape;1032;p11"/>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3" name="Google Shape;1033;p11"/>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4" name="Google Shape;1034;p11"/>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5" name="Google Shape;1035;p11"/>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6" name="Google Shape;1036;p11"/>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7" name="Google Shape;1037;p11"/>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8" name="Google Shape;1038;p11"/>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9" name="Google Shape;1039;p11"/>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0" name="Google Shape;1040;p11"/>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1" name="Google Shape;1041;p11"/>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2" name="Google Shape;1042;p11"/>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3" name="Google Shape;1043;p11"/>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4" name="Google Shape;1044;p11"/>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5" name="Google Shape;1045;p11"/>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6" name="Google Shape;1046;p11"/>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7" name="Google Shape;1047;p11"/>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8" name="Google Shape;1048;p11"/>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9" name="Google Shape;1049;p11"/>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0" name="Google Shape;1050;p11"/>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1" name="Google Shape;1051;p11"/>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2" name="Google Shape;1052;p11"/>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3" name="Google Shape;1053;p11"/>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4" name="Google Shape;1054;p11"/>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5" name="Google Shape;1055;p11"/>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6" name="Google Shape;1056;p11"/>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7" name="Google Shape;1057;p11"/>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8" name="Google Shape;1058;p11"/>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9" name="Google Shape;1059;p11"/>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0" name="Google Shape;1060;p11"/>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1" name="Google Shape;1061;p11"/>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2" name="Google Shape;1062;p11"/>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3" name="Google Shape;1063;p11"/>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4" name="Google Shape;1064;p11"/>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5" name="Google Shape;1065;p11"/>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6" name="Google Shape;1066;p11"/>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7" name="Google Shape;1067;p11"/>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8" name="Google Shape;1068;p11"/>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9" name="Google Shape;1069;p11"/>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0" name="Google Shape;1070;p11"/>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1" name="Google Shape;1071;p11"/>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2" name="Google Shape;1072;p11"/>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073" name="Google Shape;1073;p11"/>
          <p:cNvSpPr txBox="1">
            <a:spLocks noGrp="1"/>
          </p:cNvSpPr>
          <p:nvPr>
            <p:ph type="title" hasCustomPrompt="1"/>
          </p:nvPr>
        </p:nvSpPr>
        <p:spPr>
          <a:xfrm>
            <a:off x="1284000" y="1057549"/>
            <a:ext cx="6576000" cy="171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Font typeface="Outfit ExtraBold"/>
              <a:buNone/>
              <a:defRPr sz="60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74" name="Google Shape;1074;p11"/>
          <p:cNvSpPr txBox="1">
            <a:spLocks noGrp="1"/>
          </p:cNvSpPr>
          <p:nvPr>
            <p:ph type="subTitle" idx="1"/>
          </p:nvPr>
        </p:nvSpPr>
        <p:spPr>
          <a:xfrm>
            <a:off x="1284000" y="2774099"/>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0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76"/>
        <p:cNvGrpSpPr/>
        <p:nvPr/>
      </p:nvGrpSpPr>
      <p:grpSpPr>
        <a:xfrm>
          <a:off x="0" y="0"/>
          <a:ext cx="0" cy="0"/>
          <a:chOff x="0" y="0"/>
          <a:chExt cx="0" cy="0"/>
        </a:xfrm>
      </p:grpSpPr>
      <p:grpSp>
        <p:nvGrpSpPr>
          <p:cNvPr id="1077" name="Google Shape;1077;p13"/>
          <p:cNvGrpSpPr/>
          <p:nvPr/>
        </p:nvGrpSpPr>
        <p:grpSpPr>
          <a:xfrm>
            <a:off x="0" y="0"/>
            <a:ext cx="9143995" cy="5143491"/>
            <a:chOff x="0" y="0"/>
            <a:chExt cx="9143995" cy="5143491"/>
          </a:xfrm>
        </p:grpSpPr>
        <p:sp>
          <p:nvSpPr>
            <p:cNvPr id="1078" name="Google Shape;1078;p1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9" name="Google Shape;1079;p1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0" name="Google Shape;1080;p1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1" name="Google Shape;1081;p1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2" name="Google Shape;1082;p1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3" name="Google Shape;1083;p1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4" name="Google Shape;1084;p1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5" name="Google Shape;1085;p1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6" name="Google Shape;1086;p1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7" name="Google Shape;1087;p1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8" name="Google Shape;1088;p1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89" name="Google Shape;1089;p1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0" name="Google Shape;1090;p1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1" name="Google Shape;1091;p1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2" name="Google Shape;1092;p1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3" name="Google Shape;1093;p1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4" name="Google Shape;1094;p1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5" name="Google Shape;1095;p1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6" name="Google Shape;1096;p1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7" name="Google Shape;1097;p1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8" name="Google Shape;1098;p1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99" name="Google Shape;1099;p1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0" name="Google Shape;1100;p1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1" name="Google Shape;1101;p1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2" name="Google Shape;1102;p1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3" name="Google Shape;1103;p1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4" name="Google Shape;1104;p1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5" name="Google Shape;1105;p1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6" name="Google Shape;1106;p1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7" name="Google Shape;1107;p1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8" name="Google Shape;1108;p1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09" name="Google Shape;1109;p1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0" name="Google Shape;1110;p1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1" name="Google Shape;1111;p1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2" name="Google Shape;1112;p1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3" name="Google Shape;1113;p1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4" name="Google Shape;1114;p1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5" name="Google Shape;1115;p1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6" name="Google Shape;1116;p1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7" name="Google Shape;1117;p1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8" name="Google Shape;1118;p1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19" name="Google Shape;1119;p1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0" name="Google Shape;1120;p1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1" name="Google Shape;1121;p1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2" name="Google Shape;1122;p1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3" name="Google Shape;1123;p1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4" name="Google Shape;1124;p1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5" name="Google Shape;1125;p1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6" name="Google Shape;1126;p1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7" name="Google Shape;1127;p1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8" name="Google Shape;1128;p1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29" name="Google Shape;1129;p1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0" name="Google Shape;1130;p1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1" name="Google Shape;1131;p1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2" name="Google Shape;1132;p1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3" name="Google Shape;1133;p1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4" name="Google Shape;1134;p1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5" name="Google Shape;1135;p1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6" name="Google Shape;1136;p1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7" name="Google Shape;1137;p1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8" name="Google Shape;1138;p1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39" name="Google Shape;1139;p1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0" name="Google Shape;1140;p1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1" name="Google Shape;1141;p1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2" name="Google Shape;1142;p1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3" name="Google Shape;1143;p1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4" name="Google Shape;1144;p1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5" name="Google Shape;1145;p1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6" name="Google Shape;1146;p1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7" name="Google Shape;1147;p1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8" name="Google Shape;1148;p1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49" name="Google Shape;1149;p1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0" name="Google Shape;1150;p1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1" name="Google Shape;1151;p1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2" name="Google Shape;1152;p1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3" name="Google Shape;1153;p1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4" name="Google Shape;1154;p1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5" name="Google Shape;1155;p1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6" name="Google Shape;1156;p1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7" name="Google Shape;1157;p1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8" name="Google Shape;1158;p1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59" name="Google Shape;1159;p1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0" name="Google Shape;1160;p1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1" name="Google Shape;1161;p1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2" name="Google Shape;1162;p1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3" name="Google Shape;1163;p1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4" name="Google Shape;1164;p1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5" name="Google Shape;1165;p1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6" name="Google Shape;1166;p1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7" name="Google Shape;1167;p1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8" name="Google Shape;1168;p1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69" name="Google Shape;1169;p1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170" name="Google Shape;117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71" name="Google Shape;1171;p13"/>
          <p:cNvGrpSpPr/>
          <p:nvPr/>
        </p:nvGrpSpPr>
        <p:grpSpPr>
          <a:xfrm rot="10800000">
            <a:off x="8690758" y="539499"/>
            <a:ext cx="453231" cy="4057299"/>
            <a:chOff x="-17" y="539499"/>
            <a:chExt cx="453231" cy="4057299"/>
          </a:xfrm>
        </p:grpSpPr>
        <p:sp>
          <p:nvSpPr>
            <p:cNvPr id="1172" name="Google Shape;1172;p13"/>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3" name="Google Shape;1173;p13"/>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13"/>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5" name="Google Shape;1175;p13"/>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6" name="Google Shape;1176;p13"/>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7" name="Google Shape;1177;p13"/>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13"/>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9" name="Google Shape;1179;p13"/>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0" name="Google Shape;1180;p13"/>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1" name="Google Shape;1181;p13"/>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2" name="Google Shape;1182;p13"/>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3" name="Google Shape;1183;p13"/>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4" name="Google Shape;1184;p13"/>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5" name="Google Shape;1185;p13"/>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6" name="Google Shape;1186;p13"/>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7" name="Google Shape;1187;p13"/>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8" name="Google Shape;1188;p13"/>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9" name="Google Shape;1189;p13"/>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0" name="Google Shape;1190;p13"/>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1" name="Google Shape;1191;p13"/>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2" name="Google Shape;1192;p13"/>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3" name="Google Shape;1193;p13"/>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4" name="Google Shape;1194;p13"/>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5" name="Google Shape;1195;p13"/>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6" name="Google Shape;1196;p13"/>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7" name="Google Shape;1197;p13"/>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8" name="Google Shape;1198;p13"/>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9" name="Google Shape;1199;p13"/>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0" name="Google Shape;1200;p13"/>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1" name="Google Shape;1201;p13"/>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2"/>
        <p:cNvGrpSpPr/>
        <p:nvPr/>
      </p:nvGrpSpPr>
      <p:grpSpPr>
        <a:xfrm>
          <a:off x="0" y="0"/>
          <a:ext cx="0" cy="0"/>
          <a:chOff x="0" y="0"/>
          <a:chExt cx="0" cy="0"/>
        </a:xfrm>
      </p:grpSpPr>
      <p:grpSp>
        <p:nvGrpSpPr>
          <p:cNvPr id="1203" name="Google Shape;1203;p14"/>
          <p:cNvGrpSpPr/>
          <p:nvPr/>
        </p:nvGrpSpPr>
        <p:grpSpPr>
          <a:xfrm>
            <a:off x="0" y="0"/>
            <a:ext cx="9143995" cy="5143491"/>
            <a:chOff x="0" y="0"/>
            <a:chExt cx="9143995" cy="5143491"/>
          </a:xfrm>
        </p:grpSpPr>
        <p:sp>
          <p:nvSpPr>
            <p:cNvPr id="1204" name="Google Shape;1204;p14"/>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5" name="Google Shape;1205;p14"/>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6" name="Google Shape;1206;p14"/>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7" name="Google Shape;1207;p14"/>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8" name="Google Shape;1208;p14"/>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9" name="Google Shape;1209;p14"/>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0" name="Google Shape;1210;p14"/>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1" name="Google Shape;1211;p14"/>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2" name="Google Shape;1212;p14"/>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3" name="Google Shape;1213;p14"/>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4" name="Google Shape;1214;p14"/>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5" name="Google Shape;1215;p14"/>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6" name="Google Shape;1216;p14"/>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7" name="Google Shape;1217;p14"/>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8" name="Google Shape;1218;p14"/>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9" name="Google Shape;1219;p14"/>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0" name="Google Shape;1220;p14"/>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1" name="Google Shape;1221;p14"/>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2" name="Google Shape;1222;p14"/>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3" name="Google Shape;1223;p14"/>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4" name="Google Shape;1224;p14"/>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5" name="Google Shape;1225;p14"/>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6" name="Google Shape;1226;p14"/>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7" name="Google Shape;1227;p14"/>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8" name="Google Shape;1228;p14"/>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9" name="Google Shape;1229;p14"/>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0" name="Google Shape;1230;p14"/>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1" name="Google Shape;1231;p14"/>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2" name="Google Shape;1232;p14"/>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3" name="Google Shape;1233;p14"/>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4" name="Google Shape;1234;p14"/>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5" name="Google Shape;1235;p14"/>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6" name="Google Shape;1236;p14"/>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7" name="Google Shape;1237;p14"/>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8" name="Google Shape;1238;p14"/>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9" name="Google Shape;1239;p14"/>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0" name="Google Shape;1240;p14"/>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1" name="Google Shape;1241;p14"/>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2" name="Google Shape;1242;p14"/>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3" name="Google Shape;1243;p14"/>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4" name="Google Shape;1244;p14"/>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5" name="Google Shape;1245;p14"/>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6" name="Google Shape;1246;p14"/>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7" name="Google Shape;1247;p14"/>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8" name="Google Shape;1248;p14"/>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9" name="Google Shape;1249;p14"/>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0" name="Google Shape;1250;p14"/>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1" name="Google Shape;1251;p14"/>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2" name="Google Shape;1252;p14"/>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3" name="Google Shape;1253;p14"/>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4" name="Google Shape;1254;p14"/>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5" name="Google Shape;1255;p14"/>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6" name="Google Shape;1256;p14"/>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7" name="Google Shape;1257;p14"/>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8" name="Google Shape;1258;p14"/>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9" name="Google Shape;1259;p14"/>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0" name="Google Shape;1260;p14"/>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1" name="Google Shape;1261;p14"/>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2" name="Google Shape;1262;p14"/>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3" name="Google Shape;1263;p14"/>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4" name="Google Shape;1264;p14"/>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5" name="Google Shape;1265;p14"/>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6" name="Google Shape;1266;p14"/>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7" name="Google Shape;1267;p14"/>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8" name="Google Shape;1268;p14"/>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9" name="Google Shape;1269;p14"/>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0" name="Google Shape;1270;p14"/>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1" name="Google Shape;1271;p14"/>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2" name="Google Shape;1272;p14"/>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3" name="Google Shape;1273;p14"/>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4" name="Google Shape;1274;p14"/>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5" name="Google Shape;1275;p14"/>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6" name="Google Shape;1276;p14"/>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7" name="Google Shape;1277;p14"/>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8" name="Google Shape;1278;p14"/>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9" name="Google Shape;1279;p14"/>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0" name="Google Shape;1280;p14"/>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1" name="Google Shape;1281;p14"/>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2" name="Google Shape;1282;p14"/>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3" name="Google Shape;1283;p14"/>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4" name="Google Shape;1284;p14"/>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5" name="Google Shape;1285;p14"/>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6" name="Google Shape;1286;p14"/>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7" name="Google Shape;1287;p14"/>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8" name="Google Shape;1288;p14"/>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9" name="Google Shape;1289;p14"/>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0" name="Google Shape;1290;p14"/>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1" name="Google Shape;1291;p14"/>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2" name="Google Shape;1292;p14"/>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3" name="Google Shape;1293;p14"/>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4" name="Google Shape;1294;p14"/>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5" name="Google Shape;1295;p14"/>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296" name="Google Shape;129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7" name="Google Shape;1297;p14"/>
          <p:cNvSpPr/>
          <p:nvPr/>
        </p:nvSpPr>
        <p:spPr>
          <a:xfrm>
            <a:off x="8563634" y="710541"/>
            <a:ext cx="63179" cy="41638"/>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14"/>
          <p:cNvSpPr/>
          <p:nvPr/>
        </p:nvSpPr>
        <p:spPr>
          <a:xfrm>
            <a:off x="8975951" y="687186"/>
            <a:ext cx="63431" cy="883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14"/>
          <p:cNvSpPr/>
          <p:nvPr/>
        </p:nvSpPr>
        <p:spPr>
          <a:xfrm>
            <a:off x="8871327" y="701008"/>
            <a:ext cx="63179" cy="607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0" name="Google Shape;1300;p14"/>
          <p:cNvSpPr/>
          <p:nvPr/>
        </p:nvSpPr>
        <p:spPr>
          <a:xfrm>
            <a:off x="9080828" y="694615"/>
            <a:ext cx="63179" cy="73514"/>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1" name="Google Shape;1301;p14"/>
          <p:cNvSpPr/>
          <p:nvPr/>
        </p:nvSpPr>
        <p:spPr>
          <a:xfrm>
            <a:off x="8766450" y="656865"/>
            <a:ext cx="63179" cy="149014"/>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2" name="Google Shape;1302;p14"/>
          <p:cNvSpPr/>
          <p:nvPr/>
        </p:nvSpPr>
        <p:spPr>
          <a:xfrm>
            <a:off x="524121" y="680926"/>
            <a:ext cx="63179" cy="100898"/>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3" name="Google Shape;1303;p14"/>
          <p:cNvSpPr/>
          <p:nvPr/>
        </p:nvSpPr>
        <p:spPr>
          <a:xfrm>
            <a:off x="314367" y="698419"/>
            <a:ext cx="63179" cy="65912"/>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14"/>
          <p:cNvSpPr/>
          <p:nvPr/>
        </p:nvSpPr>
        <p:spPr>
          <a:xfrm>
            <a:off x="104613" y="698462"/>
            <a:ext cx="63431" cy="65825"/>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14"/>
          <p:cNvSpPr/>
          <p:nvPr/>
        </p:nvSpPr>
        <p:spPr>
          <a:xfrm>
            <a:off x="209490" y="676348"/>
            <a:ext cx="63179" cy="110054"/>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14"/>
          <p:cNvSpPr/>
          <p:nvPr/>
        </p:nvSpPr>
        <p:spPr>
          <a:xfrm>
            <a:off x="8661573" y="718328"/>
            <a:ext cx="63179" cy="26088"/>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14"/>
          <p:cNvSpPr/>
          <p:nvPr/>
        </p:nvSpPr>
        <p:spPr>
          <a:xfrm>
            <a:off x="419244" y="720922"/>
            <a:ext cx="63179" cy="20905"/>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14"/>
          <p:cNvSpPr/>
          <p:nvPr/>
        </p:nvSpPr>
        <p:spPr>
          <a:xfrm>
            <a:off x="-11" y="649568"/>
            <a:ext cx="63179" cy="163613"/>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309"/>
        <p:cNvGrpSpPr/>
        <p:nvPr/>
      </p:nvGrpSpPr>
      <p:grpSpPr>
        <a:xfrm>
          <a:off x="0" y="0"/>
          <a:ext cx="0" cy="0"/>
          <a:chOff x="0" y="0"/>
          <a:chExt cx="0" cy="0"/>
        </a:xfrm>
      </p:grpSpPr>
      <p:grpSp>
        <p:nvGrpSpPr>
          <p:cNvPr id="1310" name="Google Shape;1310;p15"/>
          <p:cNvGrpSpPr/>
          <p:nvPr/>
        </p:nvGrpSpPr>
        <p:grpSpPr>
          <a:xfrm>
            <a:off x="0" y="0"/>
            <a:ext cx="9143995" cy="5143491"/>
            <a:chOff x="0" y="0"/>
            <a:chExt cx="9143995" cy="5143491"/>
          </a:xfrm>
        </p:grpSpPr>
        <p:sp>
          <p:nvSpPr>
            <p:cNvPr id="1311" name="Google Shape;1311;p15"/>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2" name="Google Shape;1312;p15"/>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3" name="Google Shape;1313;p15"/>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4" name="Google Shape;1314;p15"/>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5" name="Google Shape;1315;p15"/>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6" name="Google Shape;1316;p15"/>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7" name="Google Shape;1317;p15"/>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8" name="Google Shape;1318;p15"/>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19" name="Google Shape;1319;p15"/>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0" name="Google Shape;1320;p15"/>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1" name="Google Shape;1321;p15"/>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2" name="Google Shape;1322;p15"/>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3" name="Google Shape;1323;p15"/>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4" name="Google Shape;1324;p15"/>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5" name="Google Shape;1325;p15"/>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6" name="Google Shape;1326;p15"/>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7" name="Google Shape;1327;p15"/>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8" name="Google Shape;1328;p15"/>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29" name="Google Shape;1329;p15"/>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0" name="Google Shape;1330;p15"/>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1" name="Google Shape;1331;p15"/>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2" name="Google Shape;1332;p15"/>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3" name="Google Shape;1333;p15"/>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4" name="Google Shape;1334;p15"/>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5" name="Google Shape;1335;p15"/>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6" name="Google Shape;1336;p15"/>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7" name="Google Shape;1337;p15"/>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8" name="Google Shape;1338;p15"/>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39" name="Google Shape;1339;p15"/>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0" name="Google Shape;1340;p15"/>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1" name="Google Shape;1341;p15"/>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2" name="Google Shape;1342;p15"/>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3" name="Google Shape;1343;p15"/>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4" name="Google Shape;1344;p15"/>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5" name="Google Shape;1345;p15"/>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6" name="Google Shape;1346;p15"/>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7" name="Google Shape;1347;p15"/>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8" name="Google Shape;1348;p15"/>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49" name="Google Shape;1349;p15"/>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0" name="Google Shape;1350;p15"/>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1" name="Google Shape;1351;p15"/>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2" name="Google Shape;1352;p15"/>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3" name="Google Shape;1353;p15"/>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4" name="Google Shape;1354;p15"/>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5" name="Google Shape;1355;p15"/>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6" name="Google Shape;1356;p15"/>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7" name="Google Shape;1357;p15"/>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8" name="Google Shape;1358;p15"/>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59" name="Google Shape;1359;p15"/>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0" name="Google Shape;1360;p15"/>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1" name="Google Shape;1361;p15"/>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2" name="Google Shape;1362;p15"/>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3" name="Google Shape;1363;p15"/>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4" name="Google Shape;1364;p15"/>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5" name="Google Shape;1365;p15"/>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6" name="Google Shape;1366;p15"/>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7" name="Google Shape;1367;p15"/>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8" name="Google Shape;1368;p15"/>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69" name="Google Shape;1369;p15"/>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0" name="Google Shape;1370;p15"/>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1" name="Google Shape;1371;p15"/>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2" name="Google Shape;1372;p15"/>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3" name="Google Shape;1373;p15"/>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4" name="Google Shape;1374;p15"/>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5" name="Google Shape;1375;p15"/>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6" name="Google Shape;1376;p15"/>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7" name="Google Shape;1377;p15"/>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8" name="Google Shape;1378;p15"/>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79" name="Google Shape;1379;p15"/>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0" name="Google Shape;1380;p15"/>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1" name="Google Shape;1381;p15"/>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2" name="Google Shape;1382;p15"/>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3" name="Google Shape;1383;p15"/>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4" name="Google Shape;1384;p15"/>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5" name="Google Shape;1385;p15"/>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6" name="Google Shape;1386;p15"/>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7" name="Google Shape;1387;p15"/>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8" name="Google Shape;1388;p15"/>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89" name="Google Shape;1389;p15"/>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0" name="Google Shape;1390;p15"/>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1" name="Google Shape;1391;p15"/>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2" name="Google Shape;1392;p15"/>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3" name="Google Shape;1393;p15"/>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4" name="Google Shape;1394;p15"/>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5" name="Google Shape;1395;p15"/>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6" name="Google Shape;1396;p15"/>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7" name="Google Shape;1397;p15"/>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8" name="Google Shape;1398;p15"/>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99" name="Google Shape;1399;p15"/>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00" name="Google Shape;1400;p15"/>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01" name="Google Shape;1401;p15"/>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02" name="Google Shape;1402;p15"/>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403" name="Google Shape;140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04" name="Google Shape;1404;p15"/>
          <p:cNvGrpSpPr/>
          <p:nvPr/>
        </p:nvGrpSpPr>
        <p:grpSpPr>
          <a:xfrm>
            <a:off x="2298156" y="4651367"/>
            <a:ext cx="4547874" cy="491789"/>
            <a:chOff x="122000" y="4884626"/>
            <a:chExt cx="8899950" cy="258877"/>
          </a:xfrm>
        </p:grpSpPr>
        <p:sp>
          <p:nvSpPr>
            <p:cNvPr id="1405" name="Google Shape;1405;p15"/>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6" name="Google Shape;1406;p15"/>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7" name="Google Shape;1407;p15"/>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8" name="Google Shape;1408;p15"/>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9" name="Google Shape;1409;p15"/>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0" name="Google Shape;1410;p15"/>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1" name="Google Shape;1411;p15"/>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2" name="Google Shape;1412;p15"/>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3" name="Google Shape;1413;p15"/>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4" name="Google Shape;1414;p15"/>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5" name="Google Shape;1415;p15"/>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6" name="Google Shape;1416;p15"/>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7" name="Google Shape;1417;p15"/>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8" name="Google Shape;1418;p15"/>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9" name="Google Shape;1419;p15"/>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0" name="Google Shape;1420;p15"/>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1" name="Google Shape;1421;p15"/>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2" name="Google Shape;1422;p15"/>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3" name="Google Shape;1423;p15"/>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4" name="Google Shape;1424;p15"/>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5" name="Google Shape;1425;p15"/>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6" name="Google Shape;1426;p15"/>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7" name="Google Shape;1427;p15"/>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8" name="Google Shape;1428;p15"/>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9" name="Google Shape;1429;p15"/>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0" name="Google Shape;1430;p15"/>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1" name="Google Shape;1431;p15"/>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2" name="Google Shape;1432;p15"/>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3" name="Google Shape;1433;p15"/>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4" name="Google Shape;1434;p15"/>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35" name="Google Shape;1435;p15"/>
          <p:cNvGrpSpPr/>
          <p:nvPr/>
        </p:nvGrpSpPr>
        <p:grpSpPr>
          <a:xfrm>
            <a:off x="2297975" y="4848940"/>
            <a:ext cx="4547874" cy="294550"/>
            <a:chOff x="122000" y="4884626"/>
            <a:chExt cx="8899950" cy="258877"/>
          </a:xfrm>
        </p:grpSpPr>
        <p:sp>
          <p:nvSpPr>
            <p:cNvPr id="1436" name="Google Shape;1436;p15"/>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7" name="Google Shape;1437;p15"/>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8" name="Google Shape;1438;p15"/>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9" name="Google Shape;1439;p15"/>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0" name="Google Shape;1440;p15"/>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1" name="Google Shape;1441;p15"/>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2" name="Google Shape;1442;p15"/>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3" name="Google Shape;1443;p15"/>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4" name="Google Shape;1444;p15"/>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5" name="Google Shape;1445;p15"/>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6" name="Google Shape;1446;p15"/>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7" name="Google Shape;1447;p15"/>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8" name="Google Shape;1448;p15"/>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9" name="Google Shape;1449;p15"/>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0" name="Google Shape;1450;p15"/>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1" name="Google Shape;1451;p15"/>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2" name="Google Shape;1452;p15"/>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3" name="Google Shape;1453;p15"/>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4" name="Google Shape;1454;p15"/>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5" name="Google Shape;1455;p15"/>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6" name="Google Shape;1456;p15"/>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7" name="Google Shape;1457;p15"/>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8" name="Google Shape;1458;p15"/>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9" name="Google Shape;1459;p15"/>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0" name="Google Shape;1460;p15"/>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1" name="Google Shape;1461;p15"/>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2" name="Google Shape;1462;p15"/>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3" name="Google Shape;1463;p15"/>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4" name="Google Shape;1464;p15"/>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5" name="Google Shape;1465;p15"/>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_1_1">
    <p:spTree>
      <p:nvGrpSpPr>
        <p:cNvPr id="1" name="Shape 1466"/>
        <p:cNvGrpSpPr/>
        <p:nvPr/>
      </p:nvGrpSpPr>
      <p:grpSpPr>
        <a:xfrm>
          <a:off x="0" y="0"/>
          <a:ext cx="0" cy="0"/>
          <a:chOff x="0" y="0"/>
          <a:chExt cx="0" cy="0"/>
        </a:xfrm>
      </p:grpSpPr>
      <p:grpSp>
        <p:nvGrpSpPr>
          <p:cNvPr id="1467" name="Google Shape;1467;p16"/>
          <p:cNvGrpSpPr/>
          <p:nvPr/>
        </p:nvGrpSpPr>
        <p:grpSpPr>
          <a:xfrm>
            <a:off x="0" y="0"/>
            <a:ext cx="9143995" cy="5143491"/>
            <a:chOff x="0" y="0"/>
            <a:chExt cx="9143995" cy="5143491"/>
          </a:xfrm>
        </p:grpSpPr>
        <p:sp>
          <p:nvSpPr>
            <p:cNvPr id="1468" name="Google Shape;1468;p1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69" name="Google Shape;1469;p1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0" name="Google Shape;1470;p1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1" name="Google Shape;1471;p1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2" name="Google Shape;1472;p1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3" name="Google Shape;1473;p1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4" name="Google Shape;1474;p1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5" name="Google Shape;1475;p1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6" name="Google Shape;1476;p1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7" name="Google Shape;1477;p1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8" name="Google Shape;1478;p1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9" name="Google Shape;1479;p1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0" name="Google Shape;1480;p1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1" name="Google Shape;1481;p1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2" name="Google Shape;1482;p1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3" name="Google Shape;1483;p1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4" name="Google Shape;1484;p1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5" name="Google Shape;1485;p1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6" name="Google Shape;1486;p1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7" name="Google Shape;1487;p1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8" name="Google Shape;1488;p1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9" name="Google Shape;1489;p1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0" name="Google Shape;1490;p1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1" name="Google Shape;1491;p1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2" name="Google Shape;1492;p1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3" name="Google Shape;1493;p1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4" name="Google Shape;1494;p1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5" name="Google Shape;1495;p1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6" name="Google Shape;1496;p1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7" name="Google Shape;1497;p1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8" name="Google Shape;1498;p1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9" name="Google Shape;1499;p1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0" name="Google Shape;1500;p1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1" name="Google Shape;1501;p1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2" name="Google Shape;1502;p1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3" name="Google Shape;1503;p1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4" name="Google Shape;1504;p1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5" name="Google Shape;1505;p1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6" name="Google Shape;1506;p1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7" name="Google Shape;1507;p1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8" name="Google Shape;1508;p1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9" name="Google Shape;1509;p1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0" name="Google Shape;1510;p1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1" name="Google Shape;1511;p1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2" name="Google Shape;1512;p1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3" name="Google Shape;1513;p1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4" name="Google Shape;1514;p1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5" name="Google Shape;1515;p1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6" name="Google Shape;1516;p1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7" name="Google Shape;1517;p1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8" name="Google Shape;1518;p1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9" name="Google Shape;1519;p1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0" name="Google Shape;1520;p1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1" name="Google Shape;1521;p1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2" name="Google Shape;1522;p1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3" name="Google Shape;1523;p1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4" name="Google Shape;1524;p1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5" name="Google Shape;1525;p1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6" name="Google Shape;1526;p1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7" name="Google Shape;1527;p1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8" name="Google Shape;1528;p1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9" name="Google Shape;1529;p1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0" name="Google Shape;1530;p1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1" name="Google Shape;1531;p1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2" name="Google Shape;1532;p1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3" name="Google Shape;1533;p1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4" name="Google Shape;1534;p1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5" name="Google Shape;1535;p1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6" name="Google Shape;1536;p1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7" name="Google Shape;1537;p1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8" name="Google Shape;1538;p1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9" name="Google Shape;1539;p1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0" name="Google Shape;1540;p1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1" name="Google Shape;1541;p1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2" name="Google Shape;1542;p1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3" name="Google Shape;1543;p1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4" name="Google Shape;1544;p1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5" name="Google Shape;1545;p1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6" name="Google Shape;1546;p1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7" name="Google Shape;1547;p1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8" name="Google Shape;1548;p1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9" name="Google Shape;1549;p1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0" name="Google Shape;1550;p1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1" name="Google Shape;1551;p1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2" name="Google Shape;1552;p1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3" name="Google Shape;1553;p1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4" name="Google Shape;1554;p1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5" name="Google Shape;1555;p1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6" name="Google Shape;1556;p1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7" name="Google Shape;1557;p1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8" name="Google Shape;1558;p1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9" name="Google Shape;1559;p1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560" name="Google Shape;15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1" name="Google Shape;1561;p16"/>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2" name="Google Shape;1562;p16"/>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16"/>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4" name="Google Shape;1564;p16"/>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16"/>
          <p:cNvSpPr txBox="1">
            <a:spLocks noGrp="1"/>
          </p:cNvSpPr>
          <p:nvPr>
            <p:ph type="title" idx="5" hasCustomPrompt="1"/>
          </p:nvPr>
        </p:nvSpPr>
        <p:spPr>
          <a:xfrm>
            <a:off x="737886"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6" name="Google Shape;1566;p16"/>
          <p:cNvSpPr txBox="1">
            <a:spLocks noGrp="1"/>
          </p:cNvSpPr>
          <p:nvPr>
            <p:ph type="title" idx="6" hasCustomPrompt="1"/>
          </p:nvPr>
        </p:nvSpPr>
        <p:spPr>
          <a:xfrm>
            <a:off x="4590537"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7" name="Google Shape;1567;p16"/>
          <p:cNvSpPr txBox="1">
            <a:spLocks noGrp="1"/>
          </p:cNvSpPr>
          <p:nvPr>
            <p:ph type="title" idx="7" hasCustomPrompt="1"/>
          </p:nvPr>
        </p:nvSpPr>
        <p:spPr>
          <a:xfrm>
            <a:off x="73788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8" name="Google Shape;1568;p16"/>
          <p:cNvSpPr txBox="1">
            <a:spLocks noGrp="1"/>
          </p:cNvSpPr>
          <p:nvPr>
            <p:ph type="title" idx="8" hasCustomPrompt="1"/>
          </p:nvPr>
        </p:nvSpPr>
        <p:spPr>
          <a:xfrm>
            <a:off x="459053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9" name="Google Shape;1569;p16"/>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0" name="Google Shape;1570;p16"/>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1" name="Google Shape;1571;p16"/>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2" name="Google Shape;1572;p16"/>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grpSp>
        <p:nvGrpSpPr>
          <p:cNvPr id="1573" name="Google Shape;1573;p16"/>
          <p:cNvGrpSpPr/>
          <p:nvPr/>
        </p:nvGrpSpPr>
        <p:grpSpPr>
          <a:xfrm>
            <a:off x="162681" y="4658602"/>
            <a:ext cx="847201" cy="384141"/>
            <a:chOff x="162681" y="4658602"/>
            <a:chExt cx="847201" cy="384141"/>
          </a:xfrm>
        </p:grpSpPr>
        <p:grpSp>
          <p:nvGrpSpPr>
            <p:cNvPr id="1574" name="Google Shape;1574;p16"/>
            <p:cNvGrpSpPr/>
            <p:nvPr/>
          </p:nvGrpSpPr>
          <p:grpSpPr>
            <a:xfrm>
              <a:off x="611557" y="4658602"/>
              <a:ext cx="398326" cy="384141"/>
              <a:chOff x="5732640" y="1801800"/>
              <a:chExt cx="388800" cy="1096920"/>
            </a:xfrm>
          </p:grpSpPr>
          <p:sp>
            <p:nvSpPr>
              <p:cNvPr id="1575" name="Google Shape;1575;p1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6" name="Google Shape;1576;p16"/>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7" name="Google Shape;1577;p16"/>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78" name="Google Shape;1578;p16"/>
            <p:cNvGrpSpPr/>
            <p:nvPr/>
          </p:nvGrpSpPr>
          <p:grpSpPr>
            <a:xfrm>
              <a:off x="162681" y="4658610"/>
              <a:ext cx="398326" cy="275215"/>
              <a:chOff x="4089960" y="2589480"/>
              <a:chExt cx="388800" cy="785880"/>
            </a:xfrm>
          </p:grpSpPr>
          <p:sp>
            <p:nvSpPr>
              <p:cNvPr id="1579" name="Google Shape;1579;p16"/>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0" name="Google Shape;1580;p16"/>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1" name="Google Shape;1581;p16"/>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82" name="Google Shape;1582;p16"/>
          <p:cNvGrpSpPr/>
          <p:nvPr/>
        </p:nvGrpSpPr>
        <p:grpSpPr>
          <a:xfrm>
            <a:off x="8102233" y="86275"/>
            <a:ext cx="846137" cy="453229"/>
            <a:chOff x="8102233" y="86275"/>
            <a:chExt cx="846137" cy="453229"/>
          </a:xfrm>
        </p:grpSpPr>
        <p:grpSp>
          <p:nvGrpSpPr>
            <p:cNvPr id="1583" name="Google Shape;1583;p16"/>
            <p:cNvGrpSpPr/>
            <p:nvPr/>
          </p:nvGrpSpPr>
          <p:grpSpPr>
            <a:xfrm>
              <a:off x="8102233" y="86275"/>
              <a:ext cx="397957" cy="453229"/>
              <a:chOff x="4836960" y="2166120"/>
              <a:chExt cx="388440" cy="1294200"/>
            </a:xfrm>
          </p:grpSpPr>
          <p:sp>
            <p:nvSpPr>
              <p:cNvPr id="1584" name="Google Shape;1584;p16"/>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5" name="Google Shape;1585;p16"/>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6" name="Google Shape;1586;p16"/>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87" name="Google Shape;1587;p16"/>
            <p:cNvGrpSpPr/>
            <p:nvPr/>
          </p:nvGrpSpPr>
          <p:grpSpPr>
            <a:xfrm>
              <a:off x="8550044" y="216119"/>
              <a:ext cx="398326" cy="193521"/>
              <a:chOff x="6180480" y="1249200"/>
              <a:chExt cx="388800" cy="552600"/>
            </a:xfrm>
          </p:grpSpPr>
          <p:sp>
            <p:nvSpPr>
              <p:cNvPr id="1588" name="Google Shape;1588;p16"/>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9" name="Google Shape;1589;p1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0" name="Google Shape;1590;p1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91"/>
        <p:cNvGrpSpPr/>
        <p:nvPr/>
      </p:nvGrpSpPr>
      <p:grpSpPr>
        <a:xfrm>
          <a:off x="0" y="0"/>
          <a:ext cx="0" cy="0"/>
          <a:chOff x="0" y="0"/>
          <a:chExt cx="0" cy="0"/>
        </a:xfrm>
      </p:grpSpPr>
      <p:grpSp>
        <p:nvGrpSpPr>
          <p:cNvPr id="1592" name="Google Shape;1592;p17"/>
          <p:cNvGrpSpPr/>
          <p:nvPr/>
        </p:nvGrpSpPr>
        <p:grpSpPr>
          <a:xfrm>
            <a:off x="0" y="0"/>
            <a:ext cx="9143995" cy="5143491"/>
            <a:chOff x="0" y="0"/>
            <a:chExt cx="9143995" cy="5143491"/>
          </a:xfrm>
        </p:grpSpPr>
        <p:sp>
          <p:nvSpPr>
            <p:cNvPr id="1593" name="Google Shape;1593;p1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4" name="Google Shape;1594;p1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5" name="Google Shape;1595;p1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6" name="Google Shape;1596;p1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7" name="Google Shape;1597;p1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8" name="Google Shape;1598;p1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99" name="Google Shape;1599;p1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0" name="Google Shape;1600;p1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1" name="Google Shape;1601;p1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2" name="Google Shape;1602;p1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3" name="Google Shape;1603;p1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4" name="Google Shape;1604;p1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5" name="Google Shape;1605;p1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6" name="Google Shape;1606;p1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7" name="Google Shape;1607;p1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8" name="Google Shape;1608;p1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09" name="Google Shape;1609;p1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0" name="Google Shape;1610;p1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1" name="Google Shape;1611;p1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2" name="Google Shape;1612;p1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3" name="Google Shape;1613;p1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4" name="Google Shape;1614;p1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5" name="Google Shape;1615;p1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6" name="Google Shape;1616;p1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7" name="Google Shape;1617;p1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8" name="Google Shape;1618;p1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19" name="Google Shape;1619;p1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0" name="Google Shape;1620;p1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1" name="Google Shape;1621;p1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2" name="Google Shape;1622;p1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3" name="Google Shape;1623;p1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4" name="Google Shape;1624;p1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5" name="Google Shape;1625;p1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6" name="Google Shape;1626;p1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7" name="Google Shape;1627;p1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8" name="Google Shape;1628;p1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29" name="Google Shape;1629;p1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0" name="Google Shape;1630;p1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1" name="Google Shape;1631;p1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2" name="Google Shape;1632;p1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3" name="Google Shape;1633;p1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4" name="Google Shape;1634;p1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5" name="Google Shape;1635;p1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6" name="Google Shape;1636;p1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7" name="Google Shape;1637;p1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8" name="Google Shape;1638;p1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39" name="Google Shape;1639;p1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0" name="Google Shape;1640;p1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1" name="Google Shape;1641;p1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2" name="Google Shape;1642;p1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3" name="Google Shape;1643;p1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4" name="Google Shape;1644;p1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5" name="Google Shape;1645;p1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6" name="Google Shape;1646;p1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7" name="Google Shape;1647;p1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8" name="Google Shape;1648;p1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49" name="Google Shape;1649;p1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0" name="Google Shape;1650;p1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1" name="Google Shape;1651;p1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2" name="Google Shape;1652;p1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3" name="Google Shape;1653;p1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4" name="Google Shape;1654;p1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5" name="Google Shape;1655;p1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6" name="Google Shape;1656;p1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7" name="Google Shape;1657;p1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8" name="Google Shape;1658;p1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59" name="Google Shape;1659;p1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0" name="Google Shape;1660;p1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1" name="Google Shape;1661;p1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2" name="Google Shape;1662;p1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3" name="Google Shape;1663;p1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4" name="Google Shape;1664;p1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5" name="Google Shape;1665;p1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6" name="Google Shape;1666;p1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7" name="Google Shape;1667;p1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8" name="Google Shape;1668;p1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69" name="Google Shape;1669;p1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0" name="Google Shape;1670;p1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1" name="Google Shape;1671;p1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2" name="Google Shape;1672;p1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3" name="Google Shape;1673;p1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4" name="Google Shape;1674;p1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5" name="Google Shape;1675;p1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6" name="Google Shape;1676;p1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7" name="Google Shape;1677;p1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8" name="Google Shape;1678;p1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79" name="Google Shape;1679;p1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0" name="Google Shape;1680;p1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1" name="Google Shape;1681;p1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2" name="Google Shape;1682;p1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3" name="Google Shape;1683;p1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84" name="Google Shape;1684;p1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685" name="Google Shape;168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6" name="Google Shape;1686;p17"/>
          <p:cNvSpPr txBox="1">
            <a:spLocks noGrp="1"/>
          </p:cNvSpPr>
          <p:nvPr>
            <p:ph type="subTitle" idx="1"/>
          </p:nvPr>
        </p:nvSpPr>
        <p:spPr>
          <a:xfrm>
            <a:off x="5018337" y="2390225"/>
            <a:ext cx="3356400" cy="138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7" name="Google Shape;1687;p17"/>
          <p:cNvSpPr txBox="1">
            <a:spLocks noGrp="1"/>
          </p:cNvSpPr>
          <p:nvPr>
            <p:ph type="subTitle" idx="2"/>
          </p:nvPr>
        </p:nvSpPr>
        <p:spPr>
          <a:xfrm>
            <a:off x="769262" y="2390225"/>
            <a:ext cx="3356400" cy="138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8" name="Google Shape;1688;p17"/>
          <p:cNvSpPr txBox="1">
            <a:spLocks noGrp="1"/>
          </p:cNvSpPr>
          <p:nvPr>
            <p:ph type="subTitle" idx="3"/>
          </p:nvPr>
        </p:nvSpPr>
        <p:spPr>
          <a:xfrm>
            <a:off x="769262" y="18938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689" name="Google Shape;1689;p17"/>
          <p:cNvSpPr txBox="1">
            <a:spLocks noGrp="1"/>
          </p:cNvSpPr>
          <p:nvPr>
            <p:ph type="subTitle" idx="4"/>
          </p:nvPr>
        </p:nvSpPr>
        <p:spPr>
          <a:xfrm>
            <a:off x="5018338" y="18938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690" name="Google Shape;1690;p17"/>
          <p:cNvGrpSpPr/>
          <p:nvPr/>
        </p:nvGrpSpPr>
        <p:grpSpPr>
          <a:xfrm>
            <a:off x="7980795" y="-22"/>
            <a:ext cx="1163258" cy="567589"/>
            <a:chOff x="6180480" y="488520"/>
            <a:chExt cx="1135440" cy="1204560"/>
          </a:xfrm>
        </p:grpSpPr>
        <p:sp>
          <p:nvSpPr>
            <p:cNvPr id="1691" name="Google Shape;1691;p17"/>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2" name="Google Shape;1692;p17"/>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3" name="Google Shape;1693;p17"/>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4" name="Google Shape;1694;p17"/>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5" name="Google Shape;1695;p17"/>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6" name="Google Shape;1696;p17"/>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7" name="Google Shape;1697;p17"/>
            <p:cNvSpPr/>
            <p:nvPr/>
          </p:nvSpPr>
          <p:spPr>
            <a:xfrm>
              <a:off x="6180480" y="136965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8" name="Google Shape;1698;p17"/>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99" name="Google Shape;1699;p17"/>
          <p:cNvGrpSpPr/>
          <p:nvPr/>
        </p:nvGrpSpPr>
        <p:grpSpPr>
          <a:xfrm>
            <a:off x="54322" y="4610065"/>
            <a:ext cx="1469010" cy="542687"/>
            <a:chOff x="4687560" y="2019390"/>
            <a:chExt cx="1433880" cy="1549650"/>
          </a:xfrm>
        </p:grpSpPr>
        <p:sp>
          <p:nvSpPr>
            <p:cNvPr id="1700" name="Google Shape;1700;p17"/>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1" name="Google Shape;1701;p17"/>
            <p:cNvSpPr/>
            <p:nvPr/>
          </p:nvSpPr>
          <p:spPr>
            <a:xfrm>
              <a:off x="6031440" y="201939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2" name="Google Shape;1702;p17"/>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3" name="Google Shape;1703;p17"/>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4" name="Google Shape;1704;p17"/>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5" name="Google Shape;1705;p17"/>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6" name="Google Shape;1706;p1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7" name="Google Shape;1707;p1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8" name="Google Shape;1708;p17"/>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9" name="Google Shape;1709;p17"/>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10"/>
        <p:cNvGrpSpPr/>
        <p:nvPr/>
      </p:nvGrpSpPr>
      <p:grpSpPr>
        <a:xfrm>
          <a:off x="0" y="0"/>
          <a:ext cx="0" cy="0"/>
          <a:chOff x="0" y="0"/>
          <a:chExt cx="0" cy="0"/>
        </a:xfrm>
      </p:grpSpPr>
      <p:grpSp>
        <p:nvGrpSpPr>
          <p:cNvPr id="1711" name="Google Shape;1711;p18"/>
          <p:cNvGrpSpPr/>
          <p:nvPr/>
        </p:nvGrpSpPr>
        <p:grpSpPr>
          <a:xfrm>
            <a:off x="0" y="0"/>
            <a:ext cx="9143995" cy="5143491"/>
            <a:chOff x="0" y="0"/>
            <a:chExt cx="9143995" cy="5143491"/>
          </a:xfrm>
        </p:grpSpPr>
        <p:sp>
          <p:nvSpPr>
            <p:cNvPr id="1712" name="Google Shape;1712;p1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3" name="Google Shape;1713;p1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4" name="Google Shape;1714;p1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5" name="Google Shape;1715;p1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6" name="Google Shape;1716;p1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7" name="Google Shape;1717;p1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8" name="Google Shape;1718;p1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9" name="Google Shape;1719;p1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0" name="Google Shape;1720;p1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1" name="Google Shape;1721;p1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2" name="Google Shape;1722;p1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3" name="Google Shape;1723;p1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4" name="Google Shape;1724;p1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5" name="Google Shape;1725;p1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6" name="Google Shape;1726;p1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7" name="Google Shape;1727;p1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8" name="Google Shape;1728;p1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9" name="Google Shape;1729;p1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0" name="Google Shape;1730;p1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1" name="Google Shape;1731;p1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2" name="Google Shape;1732;p1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3" name="Google Shape;1733;p1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4" name="Google Shape;1734;p1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5" name="Google Shape;1735;p1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6" name="Google Shape;1736;p1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7" name="Google Shape;1737;p1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8" name="Google Shape;1738;p1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9" name="Google Shape;1739;p1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0" name="Google Shape;1740;p1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1" name="Google Shape;1741;p1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2" name="Google Shape;1742;p1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3" name="Google Shape;1743;p1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4" name="Google Shape;1744;p1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5" name="Google Shape;1745;p1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6" name="Google Shape;1746;p1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7" name="Google Shape;1747;p1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8" name="Google Shape;1748;p1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9" name="Google Shape;1749;p1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0" name="Google Shape;1750;p1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1" name="Google Shape;1751;p1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2" name="Google Shape;1752;p1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3" name="Google Shape;1753;p1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4" name="Google Shape;1754;p1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5" name="Google Shape;1755;p1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6" name="Google Shape;1756;p1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7" name="Google Shape;1757;p1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8" name="Google Shape;1758;p1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9" name="Google Shape;1759;p1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0" name="Google Shape;1760;p1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1" name="Google Shape;1761;p1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2" name="Google Shape;1762;p1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3" name="Google Shape;1763;p1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4" name="Google Shape;1764;p1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5" name="Google Shape;1765;p1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6" name="Google Shape;1766;p1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7" name="Google Shape;1767;p1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8" name="Google Shape;1768;p1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9" name="Google Shape;1769;p1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0" name="Google Shape;1770;p1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1" name="Google Shape;1771;p1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2" name="Google Shape;1772;p1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3" name="Google Shape;1773;p1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4" name="Google Shape;1774;p1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5" name="Google Shape;1775;p1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6" name="Google Shape;1776;p1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7" name="Google Shape;1777;p1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8" name="Google Shape;1778;p1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9" name="Google Shape;1779;p1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0" name="Google Shape;1780;p1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1" name="Google Shape;1781;p1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2" name="Google Shape;1782;p1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3" name="Google Shape;1783;p1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4" name="Google Shape;1784;p1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5" name="Google Shape;1785;p1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6" name="Google Shape;1786;p1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7" name="Google Shape;1787;p1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8" name="Google Shape;1788;p1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9" name="Google Shape;1789;p1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0" name="Google Shape;1790;p1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1" name="Google Shape;1791;p1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2" name="Google Shape;1792;p1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3" name="Google Shape;1793;p1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4" name="Google Shape;1794;p1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5" name="Google Shape;1795;p1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6" name="Google Shape;1796;p1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7" name="Google Shape;1797;p1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8" name="Google Shape;1798;p1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9" name="Google Shape;1799;p1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0" name="Google Shape;1800;p1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1" name="Google Shape;1801;p1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2" name="Google Shape;1802;p1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3" name="Google Shape;1803;p1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804" name="Google Shape;180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5" name="Google Shape;1805;p18"/>
          <p:cNvSpPr txBox="1">
            <a:spLocks noGrp="1"/>
          </p:cNvSpPr>
          <p:nvPr>
            <p:ph type="subTitle" idx="1"/>
          </p:nvPr>
        </p:nvSpPr>
        <p:spPr>
          <a:xfrm>
            <a:off x="4728100"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6" name="Google Shape;1806;p18"/>
          <p:cNvSpPr txBox="1">
            <a:spLocks noGrp="1"/>
          </p:cNvSpPr>
          <p:nvPr>
            <p:ph type="subTitle" idx="2"/>
          </p:nvPr>
        </p:nvSpPr>
        <p:spPr>
          <a:xfrm>
            <a:off x="716625"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07" name="Google Shape;1807;p18"/>
          <p:cNvGrpSpPr/>
          <p:nvPr/>
        </p:nvGrpSpPr>
        <p:grpSpPr>
          <a:xfrm>
            <a:off x="122000" y="4917447"/>
            <a:ext cx="4420450" cy="226056"/>
            <a:chOff x="122000" y="4917447"/>
            <a:chExt cx="4420450" cy="226056"/>
          </a:xfrm>
        </p:grpSpPr>
        <p:sp>
          <p:nvSpPr>
            <p:cNvPr id="1808" name="Google Shape;1808;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9" name="Google Shape;1809;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0" name="Google Shape;1810;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1" name="Google Shape;1811;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2" name="Google Shape;1812;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3" name="Google Shape;1813;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4" name="Google Shape;1814;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5" name="Google Shape;1815;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6" name="Google Shape;1816;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7" name="Google Shape;1817;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8" name="Google Shape;1818;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9" name="Google Shape;1819;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0" name="Google Shape;1820;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1" name="Google Shape;1821;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2" name="Google Shape;1822;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23" name="Google Shape;1823;p18"/>
          <p:cNvGrpSpPr/>
          <p:nvPr/>
        </p:nvGrpSpPr>
        <p:grpSpPr>
          <a:xfrm>
            <a:off x="4601500" y="4884626"/>
            <a:ext cx="4420450" cy="258877"/>
            <a:chOff x="4601500" y="4884626"/>
            <a:chExt cx="4420450" cy="258877"/>
          </a:xfrm>
        </p:grpSpPr>
        <p:sp>
          <p:nvSpPr>
            <p:cNvPr id="1824" name="Google Shape;1824;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5" name="Google Shape;1825;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6" name="Google Shape;1826;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7" name="Google Shape;1827;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8" name="Google Shape;1828;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9" name="Google Shape;1829;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0" name="Google Shape;1830;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1" name="Google Shape;1831;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2" name="Google Shape;1832;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3" name="Google Shape;1833;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4" name="Google Shape;1834;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5" name="Google Shape;1835;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6" name="Google Shape;1836;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7" name="Google Shape;1837;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8" name="Google Shape;1838;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39" name="Google Shape;1839;p18"/>
          <p:cNvGrpSpPr/>
          <p:nvPr/>
        </p:nvGrpSpPr>
        <p:grpSpPr>
          <a:xfrm>
            <a:off x="122025" y="5036324"/>
            <a:ext cx="4420450" cy="107173"/>
            <a:chOff x="122000" y="4917447"/>
            <a:chExt cx="4420450" cy="226056"/>
          </a:xfrm>
        </p:grpSpPr>
        <p:sp>
          <p:nvSpPr>
            <p:cNvPr id="1840" name="Google Shape;1840;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1" name="Google Shape;1841;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2" name="Google Shape;1842;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3" name="Google Shape;1843;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4" name="Google Shape;1844;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5" name="Google Shape;1845;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6" name="Google Shape;1846;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7" name="Google Shape;1847;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8" name="Google Shape;1848;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9" name="Google Shape;1849;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0" name="Google Shape;1850;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1" name="Google Shape;1851;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2" name="Google Shape;1852;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3" name="Google Shape;1853;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4" name="Google Shape;1854;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55" name="Google Shape;1855;p18"/>
          <p:cNvGrpSpPr/>
          <p:nvPr/>
        </p:nvGrpSpPr>
        <p:grpSpPr>
          <a:xfrm>
            <a:off x="4601525" y="5020763"/>
            <a:ext cx="4420450" cy="122734"/>
            <a:chOff x="4601500" y="4884626"/>
            <a:chExt cx="4420450" cy="258877"/>
          </a:xfrm>
        </p:grpSpPr>
        <p:sp>
          <p:nvSpPr>
            <p:cNvPr id="1856" name="Google Shape;1856;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7" name="Google Shape;1857;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8" name="Google Shape;1858;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859;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0" name="Google Shape;1860;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1" name="Google Shape;1861;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862;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3" name="Google Shape;1863;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864;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865;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866;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7" name="Google Shape;1867;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8" name="Google Shape;1868;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1869;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1870;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71"/>
        <p:cNvGrpSpPr/>
        <p:nvPr/>
      </p:nvGrpSpPr>
      <p:grpSpPr>
        <a:xfrm>
          <a:off x="0" y="0"/>
          <a:ext cx="0" cy="0"/>
          <a:chOff x="0" y="0"/>
          <a:chExt cx="0" cy="0"/>
        </a:xfrm>
      </p:grpSpPr>
      <p:grpSp>
        <p:nvGrpSpPr>
          <p:cNvPr id="1872" name="Google Shape;1872;p19"/>
          <p:cNvGrpSpPr/>
          <p:nvPr/>
        </p:nvGrpSpPr>
        <p:grpSpPr>
          <a:xfrm>
            <a:off x="0" y="0"/>
            <a:ext cx="9143995" cy="5143491"/>
            <a:chOff x="0" y="0"/>
            <a:chExt cx="9143995" cy="5143491"/>
          </a:xfrm>
        </p:grpSpPr>
        <p:sp>
          <p:nvSpPr>
            <p:cNvPr id="1873" name="Google Shape;1873;p1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4" name="Google Shape;1874;p1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5" name="Google Shape;1875;p1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6" name="Google Shape;1876;p1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7" name="Google Shape;1877;p1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8" name="Google Shape;1878;p1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9" name="Google Shape;1879;p1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0" name="Google Shape;1880;p1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1" name="Google Shape;1881;p1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2" name="Google Shape;1882;p1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3" name="Google Shape;1883;p1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4" name="Google Shape;1884;p1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5" name="Google Shape;1885;p1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6" name="Google Shape;1886;p1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7" name="Google Shape;1887;p1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8" name="Google Shape;1888;p1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9" name="Google Shape;1889;p1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0" name="Google Shape;1890;p1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1" name="Google Shape;1891;p1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2" name="Google Shape;1892;p1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3" name="Google Shape;1893;p1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4" name="Google Shape;1894;p1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5" name="Google Shape;1895;p1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6" name="Google Shape;1896;p1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7" name="Google Shape;1897;p1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8" name="Google Shape;1898;p1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9" name="Google Shape;1899;p1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0" name="Google Shape;1900;p1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1" name="Google Shape;1901;p1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2" name="Google Shape;1902;p1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3" name="Google Shape;1903;p1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4" name="Google Shape;1904;p1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5" name="Google Shape;1905;p1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6" name="Google Shape;1906;p1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7" name="Google Shape;1907;p1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8" name="Google Shape;1908;p1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9" name="Google Shape;1909;p1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0" name="Google Shape;1910;p1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1" name="Google Shape;1911;p1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2" name="Google Shape;1912;p1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3" name="Google Shape;1913;p1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4" name="Google Shape;1914;p1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5" name="Google Shape;1915;p1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6" name="Google Shape;1916;p1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7" name="Google Shape;1917;p1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8" name="Google Shape;1918;p1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9" name="Google Shape;1919;p1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0" name="Google Shape;1920;p1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1" name="Google Shape;1921;p1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2" name="Google Shape;1922;p1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3" name="Google Shape;1923;p1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4" name="Google Shape;1924;p1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5" name="Google Shape;1925;p1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6" name="Google Shape;1926;p1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7" name="Google Shape;1927;p1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8" name="Google Shape;1928;p1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9" name="Google Shape;1929;p1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0" name="Google Shape;1930;p1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1" name="Google Shape;1931;p1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2" name="Google Shape;1932;p1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3" name="Google Shape;1933;p1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4" name="Google Shape;1934;p1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5" name="Google Shape;1935;p1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6" name="Google Shape;1936;p1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7" name="Google Shape;1937;p1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8" name="Google Shape;1938;p1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9" name="Google Shape;1939;p1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0" name="Google Shape;1940;p1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1" name="Google Shape;1941;p1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2" name="Google Shape;1942;p1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3" name="Google Shape;1943;p1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4" name="Google Shape;1944;p1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5" name="Google Shape;1945;p1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6" name="Google Shape;1946;p1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7" name="Google Shape;1947;p1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8" name="Google Shape;1948;p1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9" name="Google Shape;1949;p1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0" name="Google Shape;1950;p1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1" name="Google Shape;1951;p1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2" name="Google Shape;1952;p1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3" name="Google Shape;1953;p1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4" name="Google Shape;1954;p1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5" name="Google Shape;1955;p1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6" name="Google Shape;1956;p1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7" name="Google Shape;1957;p1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8" name="Google Shape;1958;p1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9" name="Google Shape;1959;p1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0" name="Google Shape;1960;p1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1" name="Google Shape;1961;p1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2" name="Google Shape;1962;p1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3" name="Google Shape;1963;p1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4" name="Google Shape;1964;p1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965" name="Google Shape;19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6" name="Google Shape;1966;p19"/>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7" name="Google Shape;1967;p19"/>
          <p:cNvSpPr txBox="1">
            <a:spLocks noGrp="1"/>
          </p:cNvSpPr>
          <p:nvPr>
            <p:ph type="subTitle" idx="2"/>
          </p:nvPr>
        </p:nvSpPr>
        <p:spPr>
          <a:xfrm>
            <a:off x="3382483"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8" name="Google Shape;1968;p19"/>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9" name="Google Shape;1969;p19"/>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0" name="Google Shape;1970;p19"/>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1" name="Google Shape;1971;p19"/>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972" name="Google Shape;1972;p19"/>
          <p:cNvGrpSpPr/>
          <p:nvPr/>
        </p:nvGrpSpPr>
        <p:grpSpPr>
          <a:xfrm>
            <a:off x="7904645" y="4603996"/>
            <a:ext cx="1163258" cy="473963"/>
            <a:chOff x="6180480" y="488520"/>
            <a:chExt cx="1135440" cy="1313280"/>
          </a:xfrm>
        </p:grpSpPr>
        <p:sp>
          <p:nvSpPr>
            <p:cNvPr id="1973" name="Google Shape;1973;p19"/>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4" name="Google Shape;1974;p19"/>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5" name="Google Shape;1975;p19"/>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6" name="Google Shape;1976;p19"/>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7" name="Google Shape;1977;p19"/>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19"/>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9" name="Google Shape;1979;p19"/>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0" name="Google Shape;1980;p19"/>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81" name="Google Shape;1981;p19"/>
          <p:cNvGrpSpPr/>
          <p:nvPr/>
        </p:nvGrpSpPr>
        <p:grpSpPr>
          <a:xfrm>
            <a:off x="76201" y="4604007"/>
            <a:ext cx="1469010" cy="473974"/>
            <a:chOff x="4687560" y="1801800"/>
            <a:chExt cx="1433880" cy="1767240"/>
          </a:xfrm>
        </p:grpSpPr>
        <p:sp>
          <p:nvSpPr>
            <p:cNvPr id="1982" name="Google Shape;1982;p19"/>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19"/>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19"/>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5" name="Google Shape;1985;p19"/>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6" name="Google Shape;1986;p19"/>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19"/>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8" name="Google Shape;1988;p19"/>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9" name="Google Shape;1989;p19"/>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19"/>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1" name="Google Shape;1991;p19"/>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92"/>
        <p:cNvGrpSpPr/>
        <p:nvPr/>
      </p:nvGrpSpPr>
      <p:grpSpPr>
        <a:xfrm>
          <a:off x="0" y="0"/>
          <a:ext cx="0" cy="0"/>
          <a:chOff x="0" y="0"/>
          <a:chExt cx="0" cy="0"/>
        </a:xfrm>
      </p:grpSpPr>
      <p:grpSp>
        <p:nvGrpSpPr>
          <p:cNvPr id="1993" name="Google Shape;1993;p20"/>
          <p:cNvGrpSpPr/>
          <p:nvPr/>
        </p:nvGrpSpPr>
        <p:grpSpPr>
          <a:xfrm>
            <a:off x="0" y="0"/>
            <a:ext cx="9143995" cy="5143491"/>
            <a:chOff x="0" y="0"/>
            <a:chExt cx="9143995" cy="5143491"/>
          </a:xfrm>
        </p:grpSpPr>
        <p:sp>
          <p:nvSpPr>
            <p:cNvPr id="1994" name="Google Shape;1994;p20"/>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5" name="Google Shape;1995;p20"/>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6" name="Google Shape;1996;p20"/>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7" name="Google Shape;1997;p20"/>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8" name="Google Shape;1998;p20"/>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99" name="Google Shape;1999;p20"/>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0" name="Google Shape;2000;p20"/>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1" name="Google Shape;2001;p20"/>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2" name="Google Shape;2002;p20"/>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3" name="Google Shape;2003;p20"/>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4" name="Google Shape;2004;p20"/>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5" name="Google Shape;2005;p20"/>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6" name="Google Shape;2006;p20"/>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7" name="Google Shape;2007;p20"/>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8" name="Google Shape;2008;p20"/>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09" name="Google Shape;2009;p20"/>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0" name="Google Shape;2010;p20"/>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1" name="Google Shape;2011;p20"/>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2" name="Google Shape;2012;p20"/>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3" name="Google Shape;2013;p20"/>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4" name="Google Shape;2014;p20"/>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5" name="Google Shape;2015;p20"/>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6" name="Google Shape;2016;p20"/>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7" name="Google Shape;2017;p20"/>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8" name="Google Shape;2018;p20"/>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19" name="Google Shape;2019;p20"/>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0" name="Google Shape;2020;p20"/>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1" name="Google Shape;2021;p20"/>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2" name="Google Shape;2022;p20"/>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3" name="Google Shape;2023;p20"/>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4" name="Google Shape;2024;p20"/>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5" name="Google Shape;2025;p20"/>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6" name="Google Shape;2026;p20"/>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7" name="Google Shape;2027;p20"/>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8" name="Google Shape;2028;p20"/>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29" name="Google Shape;2029;p20"/>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0" name="Google Shape;2030;p20"/>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1" name="Google Shape;2031;p20"/>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2" name="Google Shape;2032;p20"/>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3" name="Google Shape;2033;p20"/>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4" name="Google Shape;2034;p20"/>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5" name="Google Shape;2035;p20"/>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6" name="Google Shape;2036;p20"/>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7" name="Google Shape;2037;p20"/>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8" name="Google Shape;2038;p20"/>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39" name="Google Shape;2039;p20"/>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0" name="Google Shape;2040;p20"/>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1" name="Google Shape;2041;p20"/>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2" name="Google Shape;2042;p20"/>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3" name="Google Shape;2043;p20"/>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4" name="Google Shape;2044;p20"/>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5" name="Google Shape;2045;p20"/>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6" name="Google Shape;2046;p20"/>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7" name="Google Shape;2047;p20"/>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8" name="Google Shape;2048;p20"/>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49" name="Google Shape;2049;p20"/>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0" name="Google Shape;2050;p20"/>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1" name="Google Shape;2051;p20"/>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2" name="Google Shape;2052;p20"/>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3" name="Google Shape;2053;p20"/>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4" name="Google Shape;2054;p20"/>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5" name="Google Shape;2055;p20"/>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6" name="Google Shape;2056;p20"/>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7" name="Google Shape;2057;p20"/>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8" name="Google Shape;2058;p20"/>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59" name="Google Shape;2059;p20"/>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0" name="Google Shape;2060;p20"/>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1" name="Google Shape;2061;p20"/>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2" name="Google Shape;2062;p20"/>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3" name="Google Shape;2063;p20"/>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4" name="Google Shape;2064;p20"/>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5" name="Google Shape;2065;p20"/>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6" name="Google Shape;2066;p20"/>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7" name="Google Shape;2067;p20"/>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8" name="Google Shape;2068;p20"/>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69" name="Google Shape;2069;p20"/>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0" name="Google Shape;2070;p20"/>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1" name="Google Shape;2071;p20"/>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2" name="Google Shape;2072;p20"/>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3" name="Google Shape;2073;p20"/>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4" name="Google Shape;2074;p20"/>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5" name="Google Shape;2075;p20"/>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6" name="Google Shape;2076;p20"/>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7" name="Google Shape;2077;p20"/>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8" name="Google Shape;2078;p20"/>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79" name="Google Shape;2079;p20"/>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0" name="Google Shape;2080;p20"/>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1" name="Google Shape;2081;p20"/>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2" name="Google Shape;2082;p20"/>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3" name="Google Shape;2083;p20"/>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4" name="Google Shape;2084;p20"/>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85" name="Google Shape;2085;p20"/>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2086" name="Google Shape;208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87" name="Google Shape;2087;p20"/>
          <p:cNvSpPr txBox="1">
            <a:spLocks noGrp="1"/>
          </p:cNvSpPr>
          <p:nvPr>
            <p:ph type="subTitle" idx="1"/>
          </p:nvPr>
        </p:nvSpPr>
        <p:spPr>
          <a:xfrm>
            <a:off x="713196" y="1944949"/>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8" name="Google Shape;2088;p20"/>
          <p:cNvSpPr txBox="1">
            <a:spLocks noGrp="1"/>
          </p:cNvSpPr>
          <p:nvPr>
            <p:ph type="subTitle" idx="2"/>
          </p:nvPr>
        </p:nvSpPr>
        <p:spPr>
          <a:xfrm>
            <a:off x="3353100" y="1944949"/>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9" name="Google Shape;2089;p20"/>
          <p:cNvSpPr txBox="1">
            <a:spLocks noGrp="1"/>
          </p:cNvSpPr>
          <p:nvPr>
            <p:ph type="subTitle" idx="3"/>
          </p:nvPr>
        </p:nvSpPr>
        <p:spPr>
          <a:xfrm>
            <a:off x="713196" y="3794000"/>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0" name="Google Shape;2090;p20"/>
          <p:cNvSpPr txBox="1">
            <a:spLocks noGrp="1"/>
          </p:cNvSpPr>
          <p:nvPr>
            <p:ph type="subTitle" idx="4"/>
          </p:nvPr>
        </p:nvSpPr>
        <p:spPr>
          <a:xfrm>
            <a:off x="3353100" y="3794000"/>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1" name="Google Shape;2091;p20"/>
          <p:cNvSpPr txBox="1">
            <a:spLocks noGrp="1"/>
          </p:cNvSpPr>
          <p:nvPr>
            <p:ph type="subTitle" idx="5"/>
          </p:nvPr>
        </p:nvSpPr>
        <p:spPr>
          <a:xfrm>
            <a:off x="5993004" y="1944949"/>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2" name="Google Shape;2092;p20"/>
          <p:cNvSpPr txBox="1">
            <a:spLocks noGrp="1"/>
          </p:cNvSpPr>
          <p:nvPr>
            <p:ph type="subTitle" idx="6"/>
          </p:nvPr>
        </p:nvSpPr>
        <p:spPr>
          <a:xfrm>
            <a:off x="5993004" y="3794000"/>
            <a:ext cx="24378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3" name="Google Shape;2093;p20"/>
          <p:cNvSpPr txBox="1">
            <a:spLocks noGrp="1"/>
          </p:cNvSpPr>
          <p:nvPr>
            <p:ph type="subTitle" idx="7"/>
          </p:nvPr>
        </p:nvSpPr>
        <p:spPr>
          <a:xfrm>
            <a:off x="714294" y="1211100"/>
            <a:ext cx="2435400" cy="81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4" name="Google Shape;2094;p20"/>
          <p:cNvSpPr txBox="1">
            <a:spLocks noGrp="1"/>
          </p:cNvSpPr>
          <p:nvPr>
            <p:ph type="subTitle" idx="8"/>
          </p:nvPr>
        </p:nvSpPr>
        <p:spPr>
          <a:xfrm>
            <a:off x="3354198" y="1211100"/>
            <a:ext cx="2435400" cy="81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5" name="Google Shape;2095;p20"/>
          <p:cNvSpPr txBox="1">
            <a:spLocks noGrp="1"/>
          </p:cNvSpPr>
          <p:nvPr>
            <p:ph type="subTitle" idx="9"/>
          </p:nvPr>
        </p:nvSpPr>
        <p:spPr>
          <a:xfrm>
            <a:off x="5993002" y="1211100"/>
            <a:ext cx="2435400" cy="81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6" name="Google Shape;2096;p20"/>
          <p:cNvSpPr txBox="1">
            <a:spLocks noGrp="1"/>
          </p:cNvSpPr>
          <p:nvPr>
            <p:ph type="subTitle" idx="13"/>
          </p:nvPr>
        </p:nvSpPr>
        <p:spPr>
          <a:xfrm>
            <a:off x="714294" y="3061794"/>
            <a:ext cx="2435400" cy="74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7" name="Google Shape;2097;p20"/>
          <p:cNvSpPr txBox="1">
            <a:spLocks noGrp="1"/>
          </p:cNvSpPr>
          <p:nvPr>
            <p:ph type="subTitle" idx="14"/>
          </p:nvPr>
        </p:nvSpPr>
        <p:spPr>
          <a:xfrm>
            <a:off x="3354198" y="3061794"/>
            <a:ext cx="2435400" cy="74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2098" name="Google Shape;2098;p20"/>
          <p:cNvSpPr txBox="1">
            <a:spLocks noGrp="1"/>
          </p:cNvSpPr>
          <p:nvPr>
            <p:ph type="subTitle" idx="15"/>
          </p:nvPr>
        </p:nvSpPr>
        <p:spPr>
          <a:xfrm>
            <a:off x="5994102" y="3061794"/>
            <a:ext cx="2435400" cy="74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algn="ctr"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grpSp>
        <p:nvGrpSpPr>
          <p:cNvPr id="2099" name="Google Shape;2099;p20"/>
          <p:cNvGrpSpPr/>
          <p:nvPr/>
        </p:nvGrpSpPr>
        <p:grpSpPr>
          <a:xfrm>
            <a:off x="8430835" y="4756407"/>
            <a:ext cx="551017" cy="217475"/>
            <a:chOff x="6204535" y="1008832"/>
            <a:chExt cx="551017" cy="217475"/>
          </a:xfrm>
        </p:grpSpPr>
        <p:sp>
          <p:nvSpPr>
            <p:cNvPr id="2100" name="Google Shape;2100;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1" name="Google Shape;2101;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2" name="Google Shape;2102;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3" name="Google Shape;2103;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04" name="Google Shape;2104;p20"/>
          <p:cNvGrpSpPr/>
          <p:nvPr/>
        </p:nvGrpSpPr>
        <p:grpSpPr>
          <a:xfrm rot="10800000">
            <a:off x="162210" y="169632"/>
            <a:ext cx="551017" cy="217475"/>
            <a:chOff x="6204535" y="1008832"/>
            <a:chExt cx="551017" cy="217475"/>
          </a:xfrm>
        </p:grpSpPr>
        <p:sp>
          <p:nvSpPr>
            <p:cNvPr id="2105" name="Google Shape;2105;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6" name="Google Shape;2106;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7" name="Google Shape;2107;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8" name="Google Shape;2108;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09" name="Google Shape;2109;p20"/>
          <p:cNvGrpSpPr/>
          <p:nvPr/>
        </p:nvGrpSpPr>
        <p:grpSpPr>
          <a:xfrm>
            <a:off x="162210" y="278369"/>
            <a:ext cx="551017" cy="217475"/>
            <a:chOff x="6204535" y="1008832"/>
            <a:chExt cx="551017" cy="217475"/>
          </a:xfrm>
        </p:grpSpPr>
        <p:sp>
          <p:nvSpPr>
            <p:cNvPr id="2110" name="Google Shape;2110;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1" name="Google Shape;2111;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2" name="Google Shape;2112;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3" name="Google Shape;2113;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114" name="Google Shape;2114;p20"/>
          <p:cNvGrpSpPr/>
          <p:nvPr/>
        </p:nvGrpSpPr>
        <p:grpSpPr>
          <a:xfrm>
            <a:off x="8430835" y="4689632"/>
            <a:ext cx="551017" cy="217475"/>
            <a:chOff x="6204535" y="1008832"/>
            <a:chExt cx="551017" cy="217475"/>
          </a:xfrm>
        </p:grpSpPr>
        <p:sp>
          <p:nvSpPr>
            <p:cNvPr id="2115" name="Google Shape;2115;p20"/>
            <p:cNvSpPr/>
            <p:nvPr/>
          </p:nvSpPr>
          <p:spPr>
            <a:xfrm>
              <a:off x="6510287" y="105308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6" name="Google Shape;2116;p20"/>
            <p:cNvSpPr/>
            <p:nvPr/>
          </p:nvSpPr>
          <p:spPr>
            <a:xfrm>
              <a:off x="6357595" y="1073255"/>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7" name="Google Shape;2117;p20"/>
            <p:cNvSpPr/>
            <p:nvPr/>
          </p:nvSpPr>
          <p:spPr>
            <a:xfrm>
              <a:off x="6663347" y="1063925"/>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8" name="Google Shape;2118;p20"/>
            <p:cNvSpPr/>
            <p:nvPr/>
          </p:nvSpPr>
          <p:spPr>
            <a:xfrm>
              <a:off x="6204535" y="1008832"/>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2"/>
        <p:cNvGrpSpPr/>
        <p:nvPr/>
      </p:nvGrpSpPr>
      <p:grpSpPr>
        <a:xfrm>
          <a:off x="0" y="0"/>
          <a:ext cx="0" cy="0"/>
          <a:chOff x="0" y="0"/>
          <a:chExt cx="0" cy="0"/>
        </a:xfrm>
      </p:grpSpPr>
      <p:grpSp>
        <p:nvGrpSpPr>
          <p:cNvPr id="213" name="Google Shape;213;p3"/>
          <p:cNvGrpSpPr/>
          <p:nvPr/>
        </p:nvGrpSpPr>
        <p:grpSpPr>
          <a:xfrm>
            <a:off x="0" y="0"/>
            <a:ext cx="9143995" cy="5143491"/>
            <a:chOff x="0" y="0"/>
            <a:chExt cx="9143995" cy="5143491"/>
          </a:xfrm>
        </p:grpSpPr>
        <p:sp>
          <p:nvSpPr>
            <p:cNvPr id="214" name="Google Shape;214;p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 name="Google Shape;215;p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 name="Google Shape;216;p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 name="Google Shape;217;p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 name="Google Shape;218;p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 name="Google Shape;219;p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 name="Google Shape;220;p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 name="Google Shape;221;p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2" name="Google Shape;222;p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3" name="Google Shape;223;p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4" name="Google Shape;224;p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 name="Google Shape;225;p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 name="Google Shape;226;p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 name="Google Shape;227;p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 name="Google Shape;228;p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 name="Google Shape;229;p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 name="Google Shape;230;p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 name="Google Shape;231;p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 name="Google Shape;232;p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 name="Google Shape;233;p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 name="Google Shape;234;p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5" name="Google Shape;235;p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6" name="Google Shape;236;p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7" name="Google Shape;237;p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8" name="Google Shape;238;p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9" name="Google Shape;239;p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0" name="Google Shape;240;p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1" name="Google Shape;241;p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2" name="Google Shape;242;p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3" name="Google Shape;243;p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4" name="Google Shape;244;p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5" name="Google Shape;245;p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 name="Google Shape;246;p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 name="Google Shape;247;p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 name="Google Shape;248;p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 name="Google Shape;249;p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 name="Google Shape;250;p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 name="Google Shape;251;p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 name="Google Shape;252;p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 name="Google Shape;253;p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 name="Google Shape;254;p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 name="Google Shape;255;p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6" name="Google Shape;256;p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7" name="Google Shape;257;p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8" name="Google Shape;258;p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9" name="Google Shape;259;p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0" name="Google Shape;260;p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1" name="Google Shape;261;p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2" name="Google Shape;262;p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3" name="Google Shape;263;p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4" name="Google Shape;264;p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5" name="Google Shape;265;p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6" name="Google Shape;266;p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7" name="Google Shape;267;p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8" name="Google Shape;268;p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9" name="Google Shape;269;p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0" name="Google Shape;270;p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1" name="Google Shape;271;p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2" name="Google Shape;272;p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3" name="Google Shape;273;p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4" name="Google Shape;274;p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5" name="Google Shape;275;p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6" name="Google Shape;276;p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7" name="Google Shape;277;p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8" name="Google Shape;278;p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9" name="Google Shape;279;p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0" name="Google Shape;280;p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1" name="Google Shape;281;p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2" name="Google Shape;282;p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3" name="Google Shape;283;p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4" name="Google Shape;284;p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5" name="Google Shape;285;p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6" name="Google Shape;286;p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7" name="Google Shape;287;p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8" name="Google Shape;288;p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9" name="Google Shape;289;p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0" name="Google Shape;290;p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1" name="Google Shape;291;p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2" name="Google Shape;292;p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3" name="Google Shape;293;p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4" name="Google Shape;294;p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5" name="Google Shape;295;p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6" name="Google Shape;296;p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7" name="Google Shape;297;p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8" name="Google Shape;298;p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9" name="Google Shape;299;p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0" name="Google Shape;300;p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1" name="Google Shape;301;p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2" name="Google Shape;302;p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3" name="Google Shape;303;p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4" name="Google Shape;304;p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5" name="Google Shape;305;p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306" name="Google Shape;306;p3"/>
          <p:cNvGrpSpPr/>
          <p:nvPr/>
        </p:nvGrpSpPr>
        <p:grpSpPr>
          <a:xfrm flipH="1">
            <a:off x="122025" y="4917447"/>
            <a:ext cx="4420450" cy="226056"/>
            <a:chOff x="122000" y="4917447"/>
            <a:chExt cx="4420450" cy="226056"/>
          </a:xfrm>
        </p:grpSpPr>
        <p:sp>
          <p:nvSpPr>
            <p:cNvPr id="307" name="Google Shape;307;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 name="Google Shape;316;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 name="Google Shape;317;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22" name="Google Shape;322;p3"/>
          <p:cNvGrpSpPr/>
          <p:nvPr/>
        </p:nvGrpSpPr>
        <p:grpSpPr>
          <a:xfrm flipH="1">
            <a:off x="4601525" y="4884626"/>
            <a:ext cx="4420450" cy="258877"/>
            <a:chOff x="4601500" y="4884626"/>
            <a:chExt cx="4420450" cy="258877"/>
          </a:xfrm>
        </p:grpSpPr>
        <p:sp>
          <p:nvSpPr>
            <p:cNvPr id="323" name="Google Shape;323;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8" name="Google Shape;338;p3"/>
          <p:cNvGrpSpPr/>
          <p:nvPr/>
        </p:nvGrpSpPr>
        <p:grpSpPr>
          <a:xfrm>
            <a:off x="122000" y="4884626"/>
            <a:ext cx="8899950" cy="258877"/>
            <a:chOff x="122000" y="4884626"/>
            <a:chExt cx="8899950" cy="258877"/>
          </a:xfrm>
        </p:grpSpPr>
        <p:grpSp>
          <p:nvGrpSpPr>
            <p:cNvPr id="339" name="Google Shape;339;p3"/>
            <p:cNvGrpSpPr/>
            <p:nvPr/>
          </p:nvGrpSpPr>
          <p:grpSpPr>
            <a:xfrm>
              <a:off x="122000" y="4917447"/>
              <a:ext cx="4420450" cy="226056"/>
              <a:chOff x="122000" y="4917447"/>
              <a:chExt cx="4420450" cy="226056"/>
            </a:xfrm>
          </p:grpSpPr>
          <p:sp>
            <p:nvSpPr>
              <p:cNvPr id="340" name="Google Shape;340;p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5" name="Google Shape;355;p3"/>
            <p:cNvGrpSpPr/>
            <p:nvPr/>
          </p:nvGrpSpPr>
          <p:grpSpPr>
            <a:xfrm>
              <a:off x="4601500" y="4884626"/>
              <a:ext cx="4420450" cy="258877"/>
              <a:chOff x="4601500" y="4884626"/>
              <a:chExt cx="4420450" cy="258877"/>
            </a:xfrm>
          </p:grpSpPr>
          <p:sp>
            <p:nvSpPr>
              <p:cNvPr id="356" name="Google Shape;356;p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59;p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61;p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68;p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 name="Google Shape;370;p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371" name="Google Shape;371;p3"/>
          <p:cNvSpPr txBox="1">
            <a:spLocks noGrp="1"/>
          </p:cNvSpPr>
          <p:nvPr>
            <p:ph type="title"/>
          </p:nvPr>
        </p:nvSpPr>
        <p:spPr>
          <a:xfrm>
            <a:off x="713225" y="2121000"/>
            <a:ext cx="7717500" cy="151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2" name="Google Shape;372;p3"/>
          <p:cNvSpPr txBox="1">
            <a:spLocks noGrp="1"/>
          </p:cNvSpPr>
          <p:nvPr>
            <p:ph type="title" idx="2" hasCustomPrompt="1"/>
          </p:nvPr>
        </p:nvSpPr>
        <p:spPr>
          <a:xfrm>
            <a:off x="3574350" y="539500"/>
            <a:ext cx="1652100" cy="166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3" name="Google Shape;373;p3"/>
          <p:cNvSpPr txBox="1">
            <a:spLocks noGrp="1"/>
          </p:cNvSpPr>
          <p:nvPr>
            <p:ph type="subTitle" idx="1"/>
          </p:nvPr>
        </p:nvSpPr>
        <p:spPr>
          <a:xfrm>
            <a:off x="713225" y="3630750"/>
            <a:ext cx="7717500" cy="65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19"/>
        <p:cNvGrpSpPr/>
        <p:nvPr/>
      </p:nvGrpSpPr>
      <p:grpSpPr>
        <a:xfrm>
          <a:off x="0" y="0"/>
          <a:ext cx="0" cy="0"/>
          <a:chOff x="0" y="0"/>
          <a:chExt cx="0" cy="0"/>
        </a:xfrm>
      </p:grpSpPr>
      <p:grpSp>
        <p:nvGrpSpPr>
          <p:cNvPr id="2120" name="Google Shape;2120;p21"/>
          <p:cNvGrpSpPr/>
          <p:nvPr/>
        </p:nvGrpSpPr>
        <p:grpSpPr>
          <a:xfrm>
            <a:off x="0" y="0"/>
            <a:ext cx="9143995" cy="5143491"/>
            <a:chOff x="0" y="0"/>
            <a:chExt cx="9143995" cy="5143491"/>
          </a:xfrm>
        </p:grpSpPr>
        <p:sp>
          <p:nvSpPr>
            <p:cNvPr id="2121" name="Google Shape;2121;p21"/>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2" name="Google Shape;2122;p21"/>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3" name="Google Shape;2123;p21"/>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4" name="Google Shape;2124;p21"/>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5" name="Google Shape;2125;p21"/>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6" name="Google Shape;2126;p21"/>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7" name="Google Shape;2127;p21"/>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8" name="Google Shape;2128;p21"/>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29" name="Google Shape;2129;p21"/>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0" name="Google Shape;2130;p21"/>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1" name="Google Shape;2131;p21"/>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2" name="Google Shape;2132;p21"/>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3" name="Google Shape;2133;p21"/>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4" name="Google Shape;2134;p21"/>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5" name="Google Shape;2135;p21"/>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6" name="Google Shape;2136;p21"/>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7" name="Google Shape;2137;p21"/>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8" name="Google Shape;2138;p21"/>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39" name="Google Shape;2139;p21"/>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0" name="Google Shape;2140;p21"/>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1" name="Google Shape;2141;p21"/>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2" name="Google Shape;2142;p21"/>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3" name="Google Shape;2143;p21"/>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4" name="Google Shape;2144;p21"/>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5" name="Google Shape;2145;p21"/>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6" name="Google Shape;2146;p21"/>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7" name="Google Shape;2147;p21"/>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8" name="Google Shape;2148;p21"/>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49" name="Google Shape;2149;p21"/>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0" name="Google Shape;2150;p21"/>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1" name="Google Shape;2151;p21"/>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2" name="Google Shape;2152;p21"/>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3" name="Google Shape;2153;p21"/>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4" name="Google Shape;2154;p21"/>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5" name="Google Shape;2155;p21"/>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6" name="Google Shape;2156;p21"/>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7" name="Google Shape;2157;p21"/>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8" name="Google Shape;2158;p21"/>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59" name="Google Shape;2159;p21"/>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0" name="Google Shape;2160;p21"/>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1" name="Google Shape;2161;p21"/>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2" name="Google Shape;2162;p21"/>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3" name="Google Shape;2163;p21"/>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4" name="Google Shape;2164;p21"/>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5" name="Google Shape;2165;p21"/>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6" name="Google Shape;2166;p21"/>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7" name="Google Shape;2167;p21"/>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8" name="Google Shape;2168;p21"/>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69" name="Google Shape;2169;p21"/>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0" name="Google Shape;2170;p21"/>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1" name="Google Shape;2171;p21"/>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2" name="Google Shape;2172;p21"/>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3" name="Google Shape;2173;p21"/>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4" name="Google Shape;2174;p21"/>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5" name="Google Shape;2175;p21"/>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6" name="Google Shape;2176;p21"/>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7" name="Google Shape;2177;p21"/>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8" name="Google Shape;2178;p21"/>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79" name="Google Shape;2179;p21"/>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0" name="Google Shape;2180;p21"/>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1" name="Google Shape;2181;p21"/>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2" name="Google Shape;2182;p21"/>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3" name="Google Shape;2183;p21"/>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4" name="Google Shape;2184;p21"/>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5" name="Google Shape;2185;p21"/>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6" name="Google Shape;2186;p21"/>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7" name="Google Shape;2187;p21"/>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8" name="Google Shape;2188;p21"/>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89" name="Google Shape;2189;p21"/>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0" name="Google Shape;2190;p21"/>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1" name="Google Shape;2191;p21"/>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2" name="Google Shape;2192;p21"/>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3" name="Google Shape;2193;p21"/>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4" name="Google Shape;2194;p21"/>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5" name="Google Shape;2195;p21"/>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6" name="Google Shape;2196;p21"/>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7" name="Google Shape;2197;p21"/>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8" name="Google Shape;2198;p21"/>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99" name="Google Shape;2199;p21"/>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0" name="Google Shape;2200;p21"/>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1" name="Google Shape;2201;p21"/>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2" name="Google Shape;2202;p21"/>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3" name="Google Shape;2203;p21"/>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4" name="Google Shape;2204;p21"/>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5" name="Google Shape;2205;p21"/>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6" name="Google Shape;2206;p21"/>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7" name="Google Shape;2207;p21"/>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8" name="Google Shape;2208;p21"/>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09" name="Google Shape;2209;p21"/>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0" name="Google Shape;2210;p21"/>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1" name="Google Shape;2211;p21"/>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12" name="Google Shape;2212;p21"/>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2213" name="Google Shape;2213;p21"/>
          <p:cNvSpPr txBox="1">
            <a:spLocks noGrp="1"/>
          </p:cNvSpPr>
          <p:nvPr>
            <p:ph type="title"/>
          </p:nvPr>
        </p:nvSpPr>
        <p:spPr>
          <a:xfrm>
            <a:off x="3561175" y="539500"/>
            <a:ext cx="4869600" cy="11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800"/>
              <a:buNone/>
              <a:defRPr sz="7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4" name="Google Shape;2214;p21"/>
          <p:cNvSpPr txBox="1">
            <a:spLocks noGrp="1"/>
          </p:cNvSpPr>
          <p:nvPr>
            <p:ph type="subTitle" idx="1"/>
          </p:nvPr>
        </p:nvSpPr>
        <p:spPr>
          <a:xfrm>
            <a:off x="3561175" y="1765250"/>
            <a:ext cx="48696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15" name="Google Shape;2215;p21"/>
          <p:cNvSpPr txBox="1"/>
          <p:nvPr/>
        </p:nvSpPr>
        <p:spPr>
          <a:xfrm>
            <a:off x="3561175" y="3840550"/>
            <a:ext cx="4869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2"/>
                </a:solidFill>
                <a:latin typeface="Lato"/>
                <a:ea typeface="Lato"/>
                <a:cs typeface="Lato"/>
                <a:sym typeface="Lato"/>
              </a:rPr>
              <a:t>CREDITS:</a:t>
            </a:r>
            <a:r>
              <a:rPr lang="en" sz="1200">
                <a:solidFill>
                  <a:schemeClr val="dk2"/>
                </a:solidFill>
                <a:latin typeface="Lato"/>
                <a:ea typeface="Lato"/>
                <a:cs typeface="Lato"/>
                <a:sym typeface="Lato"/>
              </a:rPr>
              <a:t> This presentation template was created by </a:t>
            </a:r>
            <a:r>
              <a:rPr lang="en" sz="1200" b="1" u="sng">
                <a:solidFill>
                  <a:schemeClr val="dk2"/>
                </a:solid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dk2"/>
                </a:solidFill>
                <a:latin typeface="Lato"/>
                <a:ea typeface="Lato"/>
                <a:cs typeface="Lato"/>
                <a:sym typeface="Lato"/>
              </a:rPr>
              <a:t>, and includes icons by </a:t>
            </a:r>
            <a:r>
              <a:rPr lang="en" sz="1200" b="1" u="sng">
                <a:solidFill>
                  <a:schemeClr val="dk2"/>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2"/>
                </a:solidFill>
                <a:latin typeface="Lato"/>
                <a:ea typeface="Lato"/>
                <a:cs typeface="Lato"/>
                <a:sym typeface="Lato"/>
              </a:rPr>
              <a:t>, and infographics &amp; images by </a:t>
            </a:r>
            <a:r>
              <a:rPr lang="en" sz="1200" b="1" u="sng">
                <a:solidFill>
                  <a:schemeClr val="dk2"/>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u="sng">
                <a:solidFill>
                  <a:schemeClr val="dk2"/>
                </a:solidFill>
                <a:latin typeface="Lato"/>
                <a:ea typeface="Lato"/>
                <a:cs typeface="Lato"/>
                <a:sym typeface="Lato"/>
              </a:rPr>
              <a:t> </a:t>
            </a:r>
            <a:endParaRPr sz="1200" b="1" u="sng">
              <a:solidFill>
                <a:schemeClr val="dk2"/>
              </a:solidFill>
              <a:latin typeface="Lato"/>
              <a:ea typeface="Lato"/>
              <a:cs typeface="Lato"/>
              <a:sym typeface="Lato"/>
            </a:endParaRPr>
          </a:p>
        </p:txBody>
      </p:sp>
      <p:grpSp>
        <p:nvGrpSpPr>
          <p:cNvPr id="2216" name="Google Shape;2216;p21"/>
          <p:cNvGrpSpPr/>
          <p:nvPr/>
        </p:nvGrpSpPr>
        <p:grpSpPr>
          <a:xfrm rot="10800000">
            <a:off x="8690758" y="539499"/>
            <a:ext cx="453231" cy="4057299"/>
            <a:chOff x="-17" y="539499"/>
            <a:chExt cx="453231" cy="4057299"/>
          </a:xfrm>
        </p:grpSpPr>
        <p:sp>
          <p:nvSpPr>
            <p:cNvPr id="2217" name="Google Shape;2217;p21"/>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8" name="Google Shape;2218;p21"/>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9" name="Google Shape;2219;p21"/>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0" name="Google Shape;2220;p21"/>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1" name="Google Shape;2221;p21"/>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2" name="Google Shape;2222;p21"/>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3" name="Google Shape;2223;p21"/>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4" name="Google Shape;2224;p21"/>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5" name="Google Shape;2225;p21"/>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6" name="Google Shape;2226;p21"/>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7" name="Google Shape;2227;p21"/>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8" name="Google Shape;2228;p21"/>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21"/>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21"/>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21"/>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21"/>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21"/>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21"/>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5" name="Google Shape;2235;p21"/>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6" name="Google Shape;2236;p21"/>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7" name="Google Shape;2237;p21"/>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8" name="Google Shape;2238;p21"/>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9" name="Google Shape;2239;p21"/>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0" name="Google Shape;2240;p21"/>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1" name="Google Shape;2241;p21"/>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2" name="Google Shape;2242;p21"/>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3" name="Google Shape;2243;p21"/>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4" name="Google Shape;2244;p21"/>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5" name="Google Shape;2245;p21"/>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1"/>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47"/>
        <p:cNvGrpSpPr/>
        <p:nvPr/>
      </p:nvGrpSpPr>
      <p:grpSpPr>
        <a:xfrm>
          <a:off x="0" y="0"/>
          <a:ext cx="0" cy="0"/>
          <a:chOff x="0" y="0"/>
          <a:chExt cx="0" cy="0"/>
        </a:xfrm>
      </p:grpSpPr>
      <p:grpSp>
        <p:nvGrpSpPr>
          <p:cNvPr id="2248" name="Google Shape;2248;p22"/>
          <p:cNvGrpSpPr/>
          <p:nvPr/>
        </p:nvGrpSpPr>
        <p:grpSpPr>
          <a:xfrm>
            <a:off x="0" y="0"/>
            <a:ext cx="9143995" cy="5143491"/>
            <a:chOff x="0" y="0"/>
            <a:chExt cx="9143995" cy="5143491"/>
          </a:xfrm>
        </p:grpSpPr>
        <p:sp>
          <p:nvSpPr>
            <p:cNvPr id="2249" name="Google Shape;2249;p2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0" name="Google Shape;2250;p2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1" name="Google Shape;2251;p2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2" name="Google Shape;2252;p2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3" name="Google Shape;2253;p2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4" name="Google Shape;2254;p2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5" name="Google Shape;2255;p2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6" name="Google Shape;2256;p2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7" name="Google Shape;2257;p2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8" name="Google Shape;2258;p2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9" name="Google Shape;2259;p2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0" name="Google Shape;2260;p2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1" name="Google Shape;2261;p2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2" name="Google Shape;2262;p2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3" name="Google Shape;2263;p2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4" name="Google Shape;2264;p2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5" name="Google Shape;2265;p2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6" name="Google Shape;2266;p2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7" name="Google Shape;2267;p2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8" name="Google Shape;2268;p2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9" name="Google Shape;2269;p2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0" name="Google Shape;2270;p2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1" name="Google Shape;2271;p2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2" name="Google Shape;2272;p2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3" name="Google Shape;2273;p2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4" name="Google Shape;2274;p2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5" name="Google Shape;2275;p2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6" name="Google Shape;2276;p2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7" name="Google Shape;2277;p2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8" name="Google Shape;2278;p2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9" name="Google Shape;2279;p2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0" name="Google Shape;2280;p2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1" name="Google Shape;2281;p2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2" name="Google Shape;2282;p2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3" name="Google Shape;2283;p2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4" name="Google Shape;2284;p2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5" name="Google Shape;2285;p2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6" name="Google Shape;2286;p2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7" name="Google Shape;2287;p2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8" name="Google Shape;2288;p2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9" name="Google Shape;2289;p2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0" name="Google Shape;2290;p2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1" name="Google Shape;2291;p2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2" name="Google Shape;2292;p2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3" name="Google Shape;2293;p2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4" name="Google Shape;2294;p2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5" name="Google Shape;2295;p2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6" name="Google Shape;2296;p2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7" name="Google Shape;2297;p2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8" name="Google Shape;2298;p2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9" name="Google Shape;2299;p2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0" name="Google Shape;2300;p2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1" name="Google Shape;2301;p2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2" name="Google Shape;2302;p2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3" name="Google Shape;2303;p2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4" name="Google Shape;2304;p2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5" name="Google Shape;2305;p2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6" name="Google Shape;2306;p2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7" name="Google Shape;2307;p2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8" name="Google Shape;2308;p2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9" name="Google Shape;2309;p2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0" name="Google Shape;2310;p2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1" name="Google Shape;2311;p2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2" name="Google Shape;2312;p2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3" name="Google Shape;2313;p2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4" name="Google Shape;2314;p2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5" name="Google Shape;2315;p2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6" name="Google Shape;2316;p2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7" name="Google Shape;2317;p2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8" name="Google Shape;2318;p2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9" name="Google Shape;2319;p2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0" name="Google Shape;2320;p2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1" name="Google Shape;2321;p2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2" name="Google Shape;2322;p2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3" name="Google Shape;2323;p2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4" name="Google Shape;2324;p2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5" name="Google Shape;2325;p2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6" name="Google Shape;2326;p2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7" name="Google Shape;2327;p2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8" name="Google Shape;2328;p2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9" name="Google Shape;2329;p2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0" name="Google Shape;2330;p2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1" name="Google Shape;2331;p2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2" name="Google Shape;2332;p2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3" name="Google Shape;2333;p2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4" name="Google Shape;2334;p2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5" name="Google Shape;2335;p2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6" name="Google Shape;2336;p2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7" name="Google Shape;2337;p2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8" name="Google Shape;2338;p2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9" name="Google Shape;2339;p2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0" name="Google Shape;2340;p2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341" name="Google Shape;2341;p22"/>
          <p:cNvGrpSpPr/>
          <p:nvPr/>
        </p:nvGrpSpPr>
        <p:grpSpPr>
          <a:xfrm rot="10800000" flipH="1">
            <a:off x="-25" y="539501"/>
            <a:ext cx="713204" cy="4057299"/>
            <a:chOff x="-17" y="539499"/>
            <a:chExt cx="453231" cy="4057299"/>
          </a:xfrm>
        </p:grpSpPr>
        <p:sp>
          <p:nvSpPr>
            <p:cNvPr id="2342" name="Google Shape;2342;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6" name="Google Shape;2346;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7" name="Google Shape;2347;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9" name="Google Shape;2349;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0" name="Google Shape;2350;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1" name="Google Shape;2351;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4" name="Google Shape;2354;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5" name="Google Shape;2355;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5" name="Google Shape;2365;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6" name="Google Shape;2366;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72" name="Google Shape;2372;p22"/>
          <p:cNvGrpSpPr/>
          <p:nvPr/>
        </p:nvGrpSpPr>
        <p:grpSpPr>
          <a:xfrm>
            <a:off x="-12" y="539500"/>
            <a:ext cx="499460" cy="4057299"/>
            <a:chOff x="-17" y="539499"/>
            <a:chExt cx="453231" cy="4057299"/>
          </a:xfrm>
        </p:grpSpPr>
        <p:sp>
          <p:nvSpPr>
            <p:cNvPr id="2373" name="Google Shape;2373;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0" name="Google Shape;2380;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1" name="Google Shape;2381;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5" name="Google Shape;2395;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6" name="Google Shape;2396;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7" name="Google Shape;2397;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8" name="Google Shape;2398;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9" name="Google Shape;2399;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0" name="Google Shape;2400;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1" name="Google Shape;2401;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2" name="Google Shape;2402;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03" name="Google Shape;2403;p22"/>
          <p:cNvGrpSpPr/>
          <p:nvPr/>
        </p:nvGrpSpPr>
        <p:grpSpPr>
          <a:xfrm flipH="1">
            <a:off x="8430796" y="543100"/>
            <a:ext cx="713204" cy="4057299"/>
            <a:chOff x="-17" y="539499"/>
            <a:chExt cx="453231" cy="4057299"/>
          </a:xfrm>
        </p:grpSpPr>
        <p:sp>
          <p:nvSpPr>
            <p:cNvPr id="2404" name="Google Shape;2404;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5" name="Google Shape;2405;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6" name="Google Shape;2406;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7" name="Google Shape;2407;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8" name="Google Shape;2408;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9" name="Google Shape;2409;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0" name="Google Shape;2410;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1" name="Google Shape;2411;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2" name="Google Shape;2412;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3" name="Google Shape;2413;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4" name="Google Shape;2414;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5" name="Google Shape;2415;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6" name="Google Shape;2416;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7" name="Google Shape;2417;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34" name="Google Shape;2434;p22"/>
          <p:cNvGrpSpPr/>
          <p:nvPr/>
        </p:nvGrpSpPr>
        <p:grpSpPr>
          <a:xfrm rot="10800000">
            <a:off x="8644526" y="543101"/>
            <a:ext cx="499460" cy="4057299"/>
            <a:chOff x="-17" y="539499"/>
            <a:chExt cx="453231" cy="4057299"/>
          </a:xfrm>
        </p:grpSpPr>
        <p:sp>
          <p:nvSpPr>
            <p:cNvPr id="2435" name="Google Shape;2435;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9" name="Google Shape;2439;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0" name="Google Shape;2440;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1" name="Google Shape;2441;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2" name="Google Shape;2442;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3" name="Google Shape;2443;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4" name="Google Shape;2444;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5" name="Google Shape;2445;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6" name="Google Shape;2446;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7" name="Google Shape;2447;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8" name="Google Shape;2448;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2" name="Google Shape;2452;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3" name="Google Shape;2453;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5" name="Google Shape;2455;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6" name="Google Shape;2456;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7" name="Google Shape;2457;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0" name="Google Shape;2460;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1" name="Google Shape;2461;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65"/>
        <p:cNvGrpSpPr/>
        <p:nvPr/>
      </p:nvGrpSpPr>
      <p:grpSpPr>
        <a:xfrm>
          <a:off x="0" y="0"/>
          <a:ext cx="0" cy="0"/>
          <a:chOff x="0" y="0"/>
          <a:chExt cx="0" cy="0"/>
        </a:xfrm>
      </p:grpSpPr>
      <p:grpSp>
        <p:nvGrpSpPr>
          <p:cNvPr id="2466" name="Google Shape;2466;p23"/>
          <p:cNvGrpSpPr/>
          <p:nvPr/>
        </p:nvGrpSpPr>
        <p:grpSpPr>
          <a:xfrm>
            <a:off x="0" y="0"/>
            <a:ext cx="9143995" cy="5143491"/>
            <a:chOff x="0" y="0"/>
            <a:chExt cx="9143995" cy="5143491"/>
          </a:xfrm>
        </p:grpSpPr>
        <p:sp>
          <p:nvSpPr>
            <p:cNvPr id="2467" name="Google Shape;2467;p23"/>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8" name="Google Shape;2468;p23"/>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69" name="Google Shape;2469;p23"/>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0" name="Google Shape;2470;p23"/>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1" name="Google Shape;2471;p23"/>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2" name="Google Shape;2472;p23"/>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3" name="Google Shape;2473;p23"/>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4" name="Google Shape;2474;p23"/>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5" name="Google Shape;2475;p23"/>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6" name="Google Shape;2476;p23"/>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7" name="Google Shape;2477;p23"/>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8" name="Google Shape;2478;p23"/>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79" name="Google Shape;2479;p23"/>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0" name="Google Shape;2480;p23"/>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1" name="Google Shape;2481;p23"/>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2" name="Google Shape;2482;p23"/>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3" name="Google Shape;2483;p23"/>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4" name="Google Shape;2484;p23"/>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5" name="Google Shape;2485;p23"/>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6" name="Google Shape;2486;p23"/>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7" name="Google Shape;2487;p23"/>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8" name="Google Shape;2488;p23"/>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89" name="Google Shape;2489;p23"/>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0" name="Google Shape;2490;p23"/>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1" name="Google Shape;2491;p23"/>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2" name="Google Shape;2492;p23"/>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3" name="Google Shape;2493;p23"/>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4" name="Google Shape;2494;p23"/>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5" name="Google Shape;2495;p23"/>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6" name="Google Shape;2496;p23"/>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7" name="Google Shape;2497;p23"/>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8" name="Google Shape;2498;p23"/>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99" name="Google Shape;2499;p23"/>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0" name="Google Shape;2500;p23"/>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1" name="Google Shape;2501;p23"/>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2" name="Google Shape;2502;p23"/>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3" name="Google Shape;2503;p23"/>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4" name="Google Shape;2504;p23"/>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5" name="Google Shape;2505;p23"/>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6" name="Google Shape;2506;p23"/>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7" name="Google Shape;2507;p23"/>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8" name="Google Shape;2508;p23"/>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09" name="Google Shape;2509;p23"/>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0" name="Google Shape;2510;p23"/>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1" name="Google Shape;2511;p23"/>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2" name="Google Shape;2512;p23"/>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3" name="Google Shape;2513;p23"/>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4" name="Google Shape;2514;p23"/>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5" name="Google Shape;2515;p23"/>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6" name="Google Shape;2516;p23"/>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7" name="Google Shape;2517;p23"/>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8" name="Google Shape;2518;p23"/>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19" name="Google Shape;2519;p23"/>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0" name="Google Shape;2520;p23"/>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1" name="Google Shape;2521;p23"/>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2" name="Google Shape;2522;p23"/>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3" name="Google Shape;2523;p23"/>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4" name="Google Shape;2524;p23"/>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5" name="Google Shape;2525;p23"/>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6" name="Google Shape;2526;p23"/>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7" name="Google Shape;2527;p23"/>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8" name="Google Shape;2528;p23"/>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29" name="Google Shape;2529;p23"/>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0" name="Google Shape;2530;p23"/>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1" name="Google Shape;2531;p23"/>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2" name="Google Shape;2532;p23"/>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3" name="Google Shape;2533;p23"/>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4" name="Google Shape;2534;p23"/>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5" name="Google Shape;2535;p23"/>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6" name="Google Shape;2536;p23"/>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7" name="Google Shape;2537;p23"/>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8" name="Google Shape;2538;p23"/>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39" name="Google Shape;2539;p23"/>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0" name="Google Shape;2540;p23"/>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1" name="Google Shape;2541;p23"/>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2" name="Google Shape;2542;p23"/>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3" name="Google Shape;2543;p23"/>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4" name="Google Shape;2544;p23"/>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5" name="Google Shape;2545;p23"/>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6" name="Google Shape;2546;p23"/>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7" name="Google Shape;2547;p23"/>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8" name="Google Shape;2548;p23"/>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49" name="Google Shape;2549;p23"/>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0" name="Google Shape;2550;p23"/>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1" name="Google Shape;2551;p23"/>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2" name="Google Shape;2552;p23"/>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3" name="Google Shape;2553;p23"/>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4" name="Google Shape;2554;p23"/>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5" name="Google Shape;2555;p23"/>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6" name="Google Shape;2556;p23"/>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7" name="Google Shape;2557;p23"/>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58" name="Google Shape;2558;p23"/>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559" name="Google Shape;2559;p23"/>
          <p:cNvGrpSpPr/>
          <p:nvPr/>
        </p:nvGrpSpPr>
        <p:grpSpPr>
          <a:xfrm>
            <a:off x="7980795" y="4448478"/>
            <a:ext cx="1163258" cy="618818"/>
            <a:chOff x="6180480" y="488520"/>
            <a:chExt cx="1135440" cy="1313280"/>
          </a:xfrm>
        </p:grpSpPr>
        <p:sp>
          <p:nvSpPr>
            <p:cNvPr id="2560" name="Google Shape;2560;p23"/>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1" name="Google Shape;2561;p23"/>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2" name="Google Shape;2562;p23"/>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3" name="Google Shape;2563;p23"/>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4" name="Google Shape;2564;p23"/>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5" name="Google Shape;2565;p23"/>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6" name="Google Shape;2566;p23"/>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7" name="Google Shape;2567;p23"/>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568" name="Google Shape;2568;p23"/>
          <p:cNvGrpSpPr/>
          <p:nvPr/>
        </p:nvGrpSpPr>
        <p:grpSpPr>
          <a:xfrm>
            <a:off x="54301" y="23066"/>
            <a:ext cx="1469010" cy="516564"/>
            <a:chOff x="4687560" y="1801800"/>
            <a:chExt cx="1433880" cy="1767240"/>
          </a:xfrm>
        </p:grpSpPr>
        <p:sp>
          <p:nvSpPr>
            <p:cNvPr id="2569" name="Google Shape;2569;p23"/>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0" name="Google Shape;2570;p23"/>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1" name="Google Shape;2571;p23"/>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2" name="Google Shape;2572;p23"/>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3" name="Google Shape;2573;p23"/>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4" name="Google Shape;2574;p23"/>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5" name="Google Shape;2575;p23"/>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6" name="Google Shape;2576;p23"/>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7" name="Google Shape;2577;p23"/>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8" name="Google Shape;2578;p23"/>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4"/>
        <p:cNvGrpSpPr/>
        <p:nvPr/>
      </p:nvGrpSpPr>
      <p:grpSpPr>
        <a:xfrm>
          <a:off x="0" y="0"/>
          <a:ext cx="0" cy="0"/>
          <a:chOff x="0" y="0"/>
          <a:chExt cx="0" cy="0"/>
        </a:xfrm>
      </p:grpSpPr>
      <p:grpSp>
        <p:nvGrpSpPr>
          <p:cNvPr id="375" name="Google Shape;375;p4"/>
          <p:cNvGrpSpPr/>
          <p:nvPr/>
        </p:nvGrpSpPr>
        <p:grpSpPr>
          <a:xfrm>
            <a:off x="0" y="0"/>
            <a:ext cx="9143995" cy="5143491"/>
            <a:chOff x="0" y="0"/>
            <a:chExt cx="9143995" cy="5143491"/>
          </a:xfrm>
        </p:grpSpPr>
        <p:sp>
          <p:nvSpPr>
            <p:cNvPr id="376" name="Google Shape;376;p4"/>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7" name="Google Shape;377;p4"/>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8" name="Google Shape;378;p4"/>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9" name="Google Shape;379;p4"/>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0" name="Google Shape;380;p4"/>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1" name="Google Shape;381;p4"/>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2" name="Google Shape;382;p4"/>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3" name="Google Shape;383;p4"/>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4" name="Google Shape;384;p4"/>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5" name="Google Shape;385;p4"/>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6" name="Google Shape;386;p4"/>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7" name="Google Shape;387;p4"/>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8" name="Google Shape;388;p4"/>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9" name="Google Shape;389;p4"/>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0" name="Google Shape;390;p4"/>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1" name="Google Shape;391;p4"/>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2" name="Google Shape;392;p4"/>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3" name="Google Shape;393;p4"/>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4" name="Google Shape;394;p4"/>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5" name="Google Shape;395;p4"/>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6" name="Google Shape;396;p4"/>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7" name="Google Shape;397;p4"/>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8" name="Google Shape;398;p4"/>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9" name="Google Shape;399;p4"/>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0" name="Google Shape;400;p4"/>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1" name="Google Shape;401;p4"/>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2" name="Google Shape;402;p4"/>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3" name="Google Shape;403;p4"/>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4" name="Google Shape;404;p4"/>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5" name="Google Shape;405;p4"/>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6" name="Google Shape;406;p4"/>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7" name="Google Shape;407;p4"/>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8" name="Google Shape;408;p4"/>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9" name="Google Shape;409;p4"/>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0" name="Google Shape;410;p4"/>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1" name="Google Shape;411;p4"/>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2" name="Google Shape;412;p4"/>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3" name="Google Shape;413;p4"/>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4" name="Google Shape;414;p4"/>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5" name="Google Shape;415;p4"/>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6" name="Google Shape;416;p4"/>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7" name="Google Shape;417;p4"/>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8" name="Google Shape;418;p4"/>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9" name="Google Shape;419;p4"/>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0" name="Google Shape;420;p4"/>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1" name="Google Shape;421;p4"/>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2" name="Google Shape;422;p4"/>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3" name="Google Shape;423;p4"/>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4" name="Google Shape;424;p4"/>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5" name="Google Shape;425;p4"/>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6" name="Google Shape;426;p4"/>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7" name="Google Shape;427;p4"/>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8" name="Google Shape;428;p4"/>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9" name="Google Shape;429;p4"/>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0" name="Google Shape;430;p4"/>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1" name="Google Shape;431;p4"/>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2" name="Google Shape;432;p4"/>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3" name="Google Shape;433;p4"/>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4" name="Google Shape;434;p4"/>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5" name="Google Shape;435;p4"/>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6" name="Google Shape;436;p4"/>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7" name="Google Shape;437;p4"/>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8" name="Google Shape;438;p4"/>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9" name="Google Shape;439;p4"/>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0" name="Google Shape;440;p4"/>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1" name="Google Shape;441;p4"/>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2" name="Google Shape;442;p4"/>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3" name="Google Shape;443;p4"/>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4" name="Google Shape;444;p4"/>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5" name="Google Shape;445;p4"/>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6" name="Google Shape;446;p4"/>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7" name="Google Shape;447;p4"/>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8" name="Google Shape;448;p4"/>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9" name="Google Shape;449;p4"/>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0" name="Google Shape;450;p4"/>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1" name="Google Shape;451;p4"/>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2" name="Google Shape;452;p4"/>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3" name="Google Shape;453;p4"/>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4" name="Google Shape;454;p4"/>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5" name="Google Shape;455;p4"/>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6" name="Google Shape;456;p4"/>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7" name="Google Shape;457;p4"/>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8" name="Google Shape;458;p4"/>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9" name="Google Shape;459;p4"/>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0" name="Google Shape;460;p4"/>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1" name="Google Shape;461;p4"/>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2" name="Google Shape;462;p4"/>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3" name="Google Shape;463;p4"/>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4" name="Google Shape;464;p4"/>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5" name="Google Shape;465;p4"/>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6" name="Google Shape;466;p4"/>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7" name="Google Shape;467;p4"/>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468" name="Google Shape;468;p4"/>
          <p:cNvGrpSpPr/>
          <p:nvPr/>
        </p:nvGrpSpPr>
        <p:grpSpPr>
          <a:xfrm>
            <a:off x="229136" y="121993"/>
            <a:ext cx="398326" cy="493698"/>
            <a:chOff x="5433840" y="2050560"/>
            <a:chExt cx="388800" cy="1409760"/>
          </a:xfrm>
        </p:grpSpPr>
        <p:sp>
          <p:nvSpPr>
            <p:cNvPr id="469" name="Google Shape;469;p4"/>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0" name="Google Shape;470;p4"/>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1" name="Google Shape;471;p4"/>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72" name="Google Shape;472;p4"/>
          <p:cNvGrpSpPr/>
          <p:nvPr/>
        </p:nvGrpSpPr>
        <p:grpSpPr>
          <a:xfrm>
            <a:off x="8549592" y="4632154"/>
            <a:ext cx="398326" cy="422215"/>
            <a:chOff x="5882040" y="1693080"/>
            <a:chExt cx="388800" cy="1205640"/>
          </a:xfrm>
        </p:grpSpPr>
        <p:sp>
          <p:nvSpPr>
            <p:cNvPr id="473" name="Google Shape;473;p4"/>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4" name="Google Shape;474;p4"/>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475;p4"/>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76" name="Google Shape;47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7" name="Google Shape;477;p4"/>
          <p:cNvSpPr txBox="1">
            <a:spLocks noGrp="1"/>
          </p:cNvSpPr>
          <p:nvPr>
            <p:ph type="body" idx="1"/>
          </p:nvPr>
        </p:nvSpPr>
        <p:spPr>
          <a:xfrm>
            <a:off x="720000" y="1215751"/>
            <a:ext cx="7704000" cy="334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8"/>
        <p:cNvGrpSpPr/>
        <p:nvPr/>
      </p:nvGrpSpPr>
      <p:grpSpPr>
        <a:xfrm>
          <a:off x="0" y="0"/>
          <a:ext cx="0" cy="0"/>
          <a:chOff x="0" y="0"/>
          <a:chExt cx="0" cy="0"/>
        </a:xfrm>
      </p:grpSpPr>
      <p:grpSp>
        <p:nvGrpSpPr>
          <p:cNvPr id="479" name="Google Shape;479;p5"/>
          <p:cNvGrpSpPr/>
          <p:nvPr/>
        </p:nvGrpSpPr>
        <p:grpSpPr>
          <a:xfrm>
            <a:off x="0" y="0"/>
            <a:ext cx="9143995" cy="5143491"/>
            <a:chOff x="0" y="0"/>
            <a:chExt cx="9143995" cy="5143491"/>
          </a:xfrm>
        </p:grpSpPr>
        <p:sp>
          <p:nvSpPr>
            <p:cNvPr id="480" name="Google Shape;480;p5"/>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1" name="Google Shape;481;p5"/>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2" name="Google Shape;482;p5"/>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3" name="Google Shape;483;p5"/>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4" name="Google Shape;484;p5"/>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5" name="Google Shape;485;p5"/>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6" name="Google Shape;486;p5"/>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7" name="Google Shape;487;p5"/>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8" name="Google Shape;488;p5"/>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9" name="Google Shape;489;p5"/>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0" name="Google Shape;490;p5"/>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1" name="Google Shape;491;p5"/>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2" name="Google Shape;492;p5"/>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3" name="Google Shape;493;p5"/>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4" name="Google Shape;494;p5"/>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5" name="Google Shape;495;p5"/>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6" name="Google Shape;496;p5"/>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7" name="Google Shape;497;p5"/>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8" name="Google Shape;498;p5"/>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9" name="Google Shape;499;p5"/>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0" name="Google Shape;500;p5"/>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1" name="Google Shape;501;p5"/>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2" name="Google Shape;502;p5"/>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3" name="Google Shape;503;p5"/>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4" name="Google Shape;504;p5"/>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5" name="Google Shape;505;p5"/>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6" name="Google Shape;506;p5"/>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7" name="Google Shape;507;p5"/>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8" name="Google Shape;508;p5"/>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9" name="Google Shape;509;p5"/>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0" name="Google Shape;510;p5"/>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1" name="Google Shape;511;p5"/>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2" name="Google Shape;512;p5"/>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3" name="Google Shape;513;p5"/>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4" name="Google Shape;514;p5"/>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5" name="Google Shape;515;p5"/>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6" name="Google Shape;516;p5"/>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7" name="Google Shape;517;p5"/>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8" name="Google Shape;518;p5"/>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9" name="Google Shape;519;p5"/>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0" name="Google Shape;520;p5"/>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1" name="Google Shape;521;p5"/>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2" name="Google Shape;522;p5"/>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3" name="Google Shape;523;p5"/>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4" name="Google Shape;524;p5"/>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5" name="Google Shape;525;p5"/>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6" name="Google Shape;526;p5"/>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7" name="Google Shape;527;p5"/>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8" name="Google Shape;528;p5"/>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9" name="Google Shape;529;p5"/>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0" name="Google Shape;530;p5"/>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1" name="Google Shape;531;p5"/>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2" name="Google Shape;532;p5"/>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3" name="Google Shape;533;p5"/>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4" name="Google Shape;534;p5"/>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5" name="Google Shape;535;p5"/>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6" name="Google Shape;536;p5"/>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7" name="Google Shape;537;p5"/>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8" name="Google Shape;538;p5"/>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9" name="Google Shape;539;p5"/>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0" name="Google Shape;540;p5"/>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1" name="Google Shape;541;p5"/>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2" name="Google Shape;542;p5"/>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3" name="Google Shape;543;p5"/>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4" name="Google Shape;544;p5"/>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5" name="Google Shape;545;p5"/>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6" name="Google Shape;546;p5"/>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7" name="Google Shape;547;p5"/>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8" name="Google Shape;548;p5"/>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9" name="Google Shape;549;p5"/>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0" name="Google Shape;550;p5"/>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1" name="Google Shape;551;p5"/>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2" name="Google Shape;552;p5"/>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3" name="Google Shape;553;p5"/>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4" name="Google Shape;554;p5"/>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5" name="Google Shape;555;p5"/>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6" name="Google Shape;556;p5"/>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7" name="Google Shape;557;p5"/>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8" name="Google Shape;558;p5"/>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9" name="Google Shape;559;p5"/>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0" name="Google Shape;560;p5"/>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1" name="Google Shape;561;p5"/>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2" name="Google Shape;562;p5"/>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3" name="Google Shape;563;p5"/>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4" name="Google Shape;564;p5"/>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5" name="Google Shape;565;p5"/>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6" name="Google Shape;566;p5"/>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7" name="Google Shape;567;p5"/>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8" name="Google Shape;568;p5"/>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9" name="Google Shape;569;p5"/>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0" name="Google Shape;570;p5"/>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1" name="Google Shape;571;p5"/>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572" name="Google Shape;57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3" name="Google Shape;573;p5"/>
          <p:cNvSpPr txBox="1">
            <a:spLocks noGrp="1"/>
          </p:cNvSpPr>
          <p:nvPr>
            <p:ph type="subTitle" idx="1"/>
          </p:nvPr>
        </p:nvSpPr>
        <p:spPr>
          <a:xfrm>
            <a:off x="5194834"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4" name="Google Shape;574;p5"/>
          <p:cNvSpPr txBox="1">
            <a:spLocks noGrp="1"/>
          </p:cNvSpPr>
          <p:nvPr>
            <p:ph type="subTitle" idx="2"/>
          </p:nvPr>
        </p:nvSpPr>
        <p:spPr>
          <a:xfrm>
            <a:off x="720300"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5" name="Google Shape;575;p5"/>
          <p:cNvSpPr txBox="1">
            <a:spLocks noGrp="1"/>
          </p:cNvSpPr>
          <p:nvPr>
            <p:ph type="subTitle" idx="3"/>
          </p:nvPr>
        </p:nvSpPr>
        <p:spPr>
          <a:xfrm>
            <a:off x="5194825"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576" name="Google Shape;576;p5"/>
          <p:cNvSpPr txBox="1">
            <a:spLocks noGrp="1"/>
          </p:cNvSpPr>
          <p:nvPr>
            <p:ph type="subTitle" idx="4"/>
          </p:nvPr>
        </p:nvSpPr>
        <p:spPr>
          <a:xfrm>
            <a:off x="720000"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7"/>
        <p:cNvGrpSpPr/>
        <p:nvPr/>
      </p:nvGrpSpPr>
      <p:grpSpPr>
        <a:xfrm>
          <a:off x="0" y="0"/>
          <a:ext cx="0" cy="0"/>
          <a:chOff x="0" y="0"/>
          <a:chExt cx="0" cy="0"/>
        </a:xfrm>
      </p:grpSpPr>
      <p:grpSp>
        <p:nvGrpSpPr>
          <p:cNvPr id="578" name="Google Shape;578;p6"/>
          <p:cNvGrpSpPr/>
          <p:nvPr/>
        </p:nvGrpSpPr>
        <p:grpSpPr>
          <a:xfrm>
            <a:off x="0" y="0"/>
            <a:ext cx="9143995" cy="5143491"/>
            <a:chOff x="0" y="0"/>
            <a:chExt cx="9143995" cy="5143491"/>
          </a:xfrm>
        </p:grpSpPr>
        <p:sp>
          <p:nvSpPr>
            <p:cNvPr id="579" name="Google Shape;579;p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0" name="Google Shape;580;p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1" name="Google Shape;581;p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2" name="Google Shape;582;p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3" name="Google Shape;583;p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4" name="Google Shape;584;p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5" name="Google Shape;585;p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6" name="Google Shape;586;p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7" name="Google Shape;587;p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8" name="Google Shape;588;p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9" name="Google Shape;589;p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0" name="Google Shape;590;p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1" name="Google Shape;591;p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2" name="Google Shape;592;p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3" name="Google Shape;593;p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4" name="Google Shape;594;p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5" name="Google Shape;595;p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6" name="Google Shape;596;p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7" name="Google Shape;597;p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8" name="Google Shape;598;p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9" name="Google Shape;599;p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0" name="Google Shape;600;p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1" name="Google Shape;601;p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2" name="Google Shape;602;p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3" name="Google Shape;603;p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4" name="Google Shape;604;p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5" name="Google Shape;605;p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6" name="Google Shape;606;p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7" name="Google Shape;607;p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8" name="Google Shape;608;p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9" name="Google Shape;609;p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0" name="Google Shape;610;p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1" name="Google Shape;611;p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2" name="Google Shape;612;p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3" name="Google Shape;613;p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4" name="Google Shape;614;p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5" name="Google Shape;615;p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6" name="Google Shape;616;p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7" name="Google Shape;617;p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8" name="Google Shape;618;p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9" name="Google Shape;619;p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0" name="Google Shape;620;p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1" name="Google Shape;621;p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2" name="Google Shape;622;p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3" name="Google Shape;623;p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4" name="Google Shape;624;p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5" name="Google Shape;625;p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6" name="Google Shape;626;p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7" name="Google Shape;627;p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8" name="Google Shape;628;p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9" name="Google Shape;629;p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0" name="Google Shape;630;p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1" name="Google Shape;631;p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2" name="Google Shape;632;p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3" name="Google Shape;633;p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4" name="Google Shape;634;p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5" name="Google Shape;635;p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6" name="Google Shape;636;p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7" name="Google Shape;637;p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8" name="Google Shape;638;p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9" name="Google Shape;639;p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0" name="Google Shape;640;p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1" name="Google Shape;641;p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2" name="Google Shape;642;p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3" name="Google Shape;643;p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4" name="Google Shape;644;p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5" name="Google Shape;645;p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6" name="Google Shape;646;p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7" name="Google Shape;647;p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8" name="Google Shape;648;p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9" name="Google Shape;649;p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0" name="Google Shape;650;p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1" name="Google Shape;651;p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2" name="Google Shape;652;p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3" name="Google Shape;653;p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4" name="Google Shape;654;p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5" name="Google Shape;655;p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6" name="Google Shape;656;p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7" name="Google Shape;657;p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8" name="Google Shape;658;p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9" name="Google Shape;659;p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0" name="Google Shape;660;p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1" name="Google Shape;661;p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2" name="Google Shape;662;p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3" name="Google Shape;663;p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4" name="Google Shape;664;p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5" name="Google Shape;665;p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6" name="Google Shape;666;p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7" name="Google Shape;667;p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8" name="Google Shape;668;p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9" name="Google Shape;669;p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0" name="Google Shape;670;p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671" name="Google Shape;671;p6"/>
          <p:cNvGrpSpPr/>
          <p:nvPr/>
        </p:nvGrpSpPr>
        <p:grpSpPr>
          <a:xfrm>
            <a:off x="167252" y="4500432"/>
            <a:ext cx="397957" cy="577662"/>
            <a:chOff x="6031440" y="1249200"/>
            <a:chExt cx="388440" cy="1649520"/>
          </a:xfrm>
        </p:grpSpPr>
        <p:sp>
          <p:nvSpPr>
            <p:cNvPr id="672" name="Google Shape;672;p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3" name="Google Shape;673;p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4" name="Google Shape;674;p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75" name="Google Shape;675;p6"/>
          <p:cNvGrpSpPr/>
          <p:nvPr/>
        </p:nvGrpSpPr>
        <p:grpSpPr>
          <a:xfrm>
            <a:off x="8488800" y="227548"/>
            <a:ext cx="398326" cy="217474"/>
            <a:chOff x="6628680" y="910440"/>
            <a:chExt cx="388800" cy="621000"/>
          </a:xfrm>
        </p:grpSpPr>
        <p:sp>
          <p:nvSpPr>
            <p:cNvPr id="676" name="Google Shape;676;p6"/>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6"/>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6"/>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79" name="Google Shape;67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0"/>
        <p:cNvGrpSpPr/>
        <p:nvPr/>
      </p:nvGrpSpPr>
      <p:grpSpPr>
        <a:xfrm>
          <a:off x="0" y="0"/>
          <a:ext cx="0" cy="0"/>
          <a:chOff x="0" y="0"/>
          <a:chExt cx="0" cy="0"/>
        </a:xfrm>
      </p:grpSpPr>
      <p:sp>
        <p:nvSpPr>
          <p:cNvPr id="681" name="Google Shape;681;p7"/>
          <p:cNvSpPr>
            <a:spLocks noGrp="1"/>
          </p:cNvSpPr>
          <p:nvPr>
            <p:ph type="pic" idx="2"/>
          </p:nvPr>
        </p:nvSpPr>
        <p:spPr>
          <a:xfrm>
            <a:off x="5791200" y="0"/>
            <a:ext cx="3352800" cy="5143500"/>
          </a:xfrm>
          <a:prstGeom prst="rect">
            <a:avLst/>
          </a:prstGeom>
          <a:noFill/>
          <a:ln>
            <a:noFill/>
          </a:ln>
        </p:spPr>
      </p:sp>
      <p:grpSp>
        <p:nvGrpSpPr>
          <p:cNvPr id="682" name="Google Shape;682;p7"/>
          <p:cNvGrpSpPr/>
          <p:nvPr/>
        </p:nvGrpSpPr>
        <p:grpSpPr>
          <a:xfrm>
            <a:off x="0" y="0"/>
            <a:ext cx="9143995" cy="5143491"/>
            <a:chOff x="0" y="0"/>
            <a:chExt cx="9143995" cy="5143491"/>
          </a:xfrm>
        </p:grpSpPr>
        <p:sp>
          <p:nvSpPr>
            <p:cNvPr id="683" name="Google Shape;683;p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4" name="Google Shape;684;p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5" name="Google Shape;685;p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6" name="Google Shape;686;p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7" name="Google Shape;687;p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8" name="Google Shape;688;p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9" name="Google Shape;689;p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0" name="Google Shape;690;p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1" name="Google Shape;691;p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2" name="Google Shape;692;p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3" name="Google Shape;693;p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4" name="Google Shape;694;p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5" name="Google Shape;695;p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6" name="Google Shape;696;p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7" name="Google Shape;697;p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8" name="Google Shape;698;p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9" name="Google Shape;699;p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0" name="Google Shape;700;p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1" name="Google Shape;701;p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2" name="Google Shape;702;p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3" name="Google Shape;703;p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4" name="Google Shape;704;p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5" name="Google Shape;705;p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6" name="Google Shape;706;p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7" name="Google Shape;707;p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8" name="Google Shape;708;p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9" name="Google Shape;709;p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0" name="Google Shape;710;p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1" name="Google Shape;711;p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2" name="Google Shape;712;p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3" name="Google Shape;713;p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4" name="Google Shape;714;p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5" name="Google Shape;715;p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6" name="Google Shape;716;p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7" name="Google Shape;717;p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8" name="Google Shape;718;p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9" name="Google Shape;719;p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0" name="Google Shape;720;p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1" name="Google Shape;721;p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2" name="Google Shape;722;p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3" name="Google Shape;723;p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4" name="Google Shape;724;p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5" name="Google Shape;725;p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6" name="Google Shape;726;p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7" name="Google Shape;727;p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8" name="Google Shape;728;p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9" name="Google Shape;729;p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0" name="Google Shape;730;p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1" name="Google Shape;731;p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2" name="Google Shape;732;p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3" name="Google Shape;733;p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4" name="Google Shape;734;p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5" name="Google Shape;735;p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6" name="Google Shape;736;p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7" name="Google Shape;737;p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8" name="Google Shape;738;p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9" name="Google Shape;739;p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0" name="Google Shape;740;p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1" name="Google Shape;741;p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2" name="Google Shape;742;p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3" name="Google Shape;743;p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4" name="Google Shape;744;p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5" name="Google Shape;745;p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6" name="Google Shape;746;p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7" name="Google Shape;747;p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8" name="Google Shape;748;p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9" name="Google Shape;749;p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0" name="Google Shape;750;p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1" name="Google Shape;751;p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2" name="Google Shape;752;p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3" name="Google Shape;753;p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4" name="Google Shape;754;p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5" name="Google Shape;755;p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6" name="Google Shape;756;p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7" name="Google Shape;757;p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8" name="Google Shape;758;p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9" name="Google Shape;759;p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0" name="Google Shape;760;p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1" name="Google Shape;761;p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2" name="Google Shape;762;p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3" name="Google Shape;763;p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4" name="Google Shape;764;p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5" name="Google Shape;765;p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6" name="Google Shape;766;p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7" name="Google Shape;767;p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8" name="Google Shape;768;p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9" name="Google Shape;769;p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0" name="Google Shape;770;p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1" name="Google Shape;771;p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2" name="Google Shape;772;p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3" name="Google Shape;773;p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4" name="Google Shape;774;p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775" name="Google Shape;775;p7"/>
          <p:cNvGrpSpPr/>
          <p:nvPr/>
        </p:nvGrpSpPr>
        <p:grpSpPr>
          <a:xfrm>
            <a:off x="171178" y="4694360"/>
            <a:ext cx="398326" cy="275215"/>
            <a:chOff x="4089960" y="2589480"/>
            <a:chExt cx="388800" cy="785880"/>
          </a:xfrm>
        </p:grpSpPr>
        <p:sp>
          <p:nvSpPr>
            <p:cNvPr id="776" name="Google Shape;776;p7"/>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7"/>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7"/>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79" name="Google Shape;779;p7"/>
          <p:cNvGrpSpPr/>
          <p:nvPr/>
        </p:nvGrpSpPr>
        <p:grpSpPr>
          <a:xfrm>
            <a:off x="171178" y="107035"/>
            <a:ext cx="398326" cy="337999"/>
            <a:chOff x="4538160" y="2589480"/>
            <a:chExt cx="388800" cy="965160"/>
          </a:xfrm>
        </p:grpSpPr>
        <p:sp>
          <p:nvSpPr>
            <p:cNvPr id="780" name="Google Shape;780;p7"/>
            <p:cNvSpPr/>
            <p:nvPr/>
          </p:nvSpPr>
          <p:spPr>
            <a:xfrm>
              <a:off x="4538160" y="2589480"/>
              <a:ext cx="90000" cy="96516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3" name="Google Shape;783;p7"/>
          <p:cNvSpPr txBox="1">
            <a:spLocks noGrp="1"/>
          </p:cNvSpPr>
          <p:nvPr>
            <p:ph type="title"/>
          </p:nvPr>
        </p:nvSpPr>
        <p:spPr>
          <a:xfrm>
            <a:off x="720000" y="445025"/>
            <a:ext cx="41607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4" name="Google Shape;784;p7"/>
          <p:cNvSpPr txBox="1">
            <a:spLocks noGrp="1"/>
          </p:cNvSpPr>
          <p:nvPr>
            <p:ph type="subTitle" idx="1"/>
          </p:nvPr>
        </p:nvSpPr>
        <p:spPr>
          <a:xfrm>
            <a:off x="720000" y="1407525"/>
            <a:ext cx="4160700" cy="319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5"/>
        <p:cNvGrpSpPr/>
        <p:nvPr/>
      </p:nvGrpSpPr>
      <p:grpSpPr>
        <a:xfrm>
          <a:off x="0" y="0"/>
          <a:ext cx="0" cy="0"/>
          <a:chOff x="0" y="0"/>
          <a:chExt cx="0" cy="0"/>
        </a:xfrm>
      </p:grpSpPr>
      <p:grpSp>
        <p:nvGrpSpPr>
          <p:cNvPr id="786" name="Google Shape;786;p8"/>
          <p:cNvGrpSpPr/>
          <p:nvPr/>
        </p:nvGrpSpPr>
        <p:grpSpPr>
          <a:xfrm>
            <a:off x="0" y="0"/>
            <a:ext cx="9143995" cy="5143491"/>
            <a:chOff x="0" y="0"/>
            <a:chExt cx="9143995" cy="5143491"/>
          </a:xfrm>
        </p:grpSpPr>
        <p:sp>
          <p:nvSpPr>
            <p:cNvPr id="787" name="Google Shape;787;p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8" name="Google Shape;788;p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9" name="Google Shape;789;p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0" name="Google Shape;790;p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1" name="Google Shape;791;p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2" name="Google Shape;792;p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3" name="Google Shape;793;p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4" name="Google Shape;794;p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5" name="Google Shape;795;p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6" name="Google Shape;796;p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7" name="Google Shape;797;p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8" name="Google Shape;798;p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9" name="Google Shape;799;p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0" name="Google Shape;800;p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1" name="Google Shape;801;p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2" name="Google Shape;802;p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3" name="Google Shape;803;p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4" name="Google Shape;804;p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5" name="Google Shape;805;p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6" name="Google Shape;806;p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7" name="Google Shape;807;p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8" name="Google Shape;808;p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9" name="Google Shape;809;p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0" name="Google Shape;810;p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1" name="Google Shape;811;p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2" name="Google Shape;812;p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3" name="Google Shape;813;p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4" name="Google Shape;814;p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5" name="Google Shape;815;p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6" name="Google Shape;816;p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7" name="Google Shape;817;p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8" name="Google Shape;818;p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9" name="Google Shape;819;p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0" name="Google Shape;820;p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1" name="Google Shape;821;p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2" name="Google Shape;822;p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3" name="Google Shape;823;p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4" name="Google Shape;824;p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5" name="Google Shape;825;p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6" name="Google Shape;826;p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7" name="Google Shape;827;p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8" name="Google Shape;828;p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9" name="Google Shape;829;p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0" name="Google Shape;830;p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1" name="Google Shape;831;p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2" name="Google Shape;832;p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3" name="Google Shape;833;p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4" name="Google Shape;834;p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5" name="Google Shape;835;p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6" name="Google Shape;836;p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7" name="Google Shape;837;p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8" name="Google Shape;838;p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9" name="Google Shape;839;p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0" name="Google Shape;840;p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1" name="Google Shape;841;p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2" name="Google Shape;842;p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3" name="Google Shape;843;p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4" name="Google Shape;844;p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5" name="Google Shape;845;p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6" name="Google Shape;846;p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7" name="Google Shape;847;p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8" name="Google Shape;848;p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9" name="Google Shape;849;p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0" name="Google Shape;850;p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1" name="Google Shape;851;p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2" name="Google Shape;852;p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3" name="Google Shape;853;p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4" name="Google Shape;854;p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5" name="Google Shape;855;p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6" name="Google Shape;856;p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7" name="Google Shape;857;p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8" name="Google Shape;858;p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9" name="Google Shape;859;p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0" name="Google Shape;860;p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1" name="Google Shape;861;p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2" name="Google Shape;862;p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3" name="Google Shape;863;p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4" name="Google Shape;864;p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5" name="Google Shape;865;p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6" name="Google Shape;866;p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7" name="Google Shape;867;p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8" name="Google Shape;868;p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9" name="Google Shape;869;p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0" name="Google Shape;870;p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1" name="Google Shape;871;p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2" name="Google Shape;872;p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3" name="Google Shape;873;p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4" name="Google Shape;874;p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5" name="Google Shape;875;p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6" name="Google Shape;876;p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7" name="Google Shape;877;p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8" name="Google Shape;878;p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879" name="Google Shape;879;p8"/>
          <p:cNvSpPr txBox="1">
            <a:spLocks noGrp="1"/>
          </p:cNvSpPr>
          <p:nvPr>
            <p:ph type="title"/>
          </p:nvPr>
        </p:nvSpPr>
        <p:spPr>
          <a:xfrm>
            <a:off x="713250" y="1773450"/>
            <a:ext cx="7717500" cy="159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0"/>
        <p:cNvGrpSpPr/>
        <p:nvPr/>
      </p:nvGrpSpPr>
      <p:grpSpPr>
        <a:xfrm>
          <a:off x="0" y="0"/>
          <a:ext cx="0" cy="0"/>
          <a:chOff x="0" y="0"/>
          <a:chExt cx="0" cy="0"/>
        </a:xfrm>
      </p:grpSpPr>
      <p:grpSp>
        <p:nvGrpSpPr>
          <p:cNvPr id="881" name="Google Shape;881;p9"/>
          <p:cNvGrpSpPr/>
          <p:nvPr/>
        </p:nvGrpSpPr>
        <p:grpSpPr>
          <a:xfrm>
            <a:off x="0" y="0"/>
            <a:ext cx="9143995" cy="5143491"/>
            <a:chOff x="0" y="0"/>
            <a:chExt cx="9143995" cy="5143491"/>
          </a:xfrm>
        </p:grpSpPr>
        <p:sp>
          <p:nvSpPr>
            <p:cNvPr id="882" name="Google Shape;882;p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3" name="Google Shape;883;p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4" name="Google Shape;884;p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5" name="Google Shape;885;p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6" name="Google Shape;886;p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7" name="Google Shape;887;p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8" name="Google Shape;888;p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9" name="Google Shape;889;p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0" name="Google Shape;890;p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1" name="Google Shape;891;p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2" name="Google Shape;892;p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3" name="Google Shape;893;p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4" name="Google Shape;894;p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5" name="Google Shape;895;p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6" name="Google Shape;896;p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7" name="Google Shape;897;p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8" name="Google Shape;898;p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9" name="Google Shape;899;p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0" name="Google Shape;900;p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1" name="Google Shape;901;p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2" name="Google Shape;902;p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3" name="Google Shape;903;p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4" name="Google Shape;904;p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5" name="Google Shape;905;p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6" name="Google Shape;906;p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7" name="Google Shape;907;p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8" name="Google Shape;908;p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9" name="Google Shape;909;p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0" name="Google Shape;910;p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1" name="Google Shape;911;p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2" name="Google Shape;912;p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3" name="Google Shape;913;p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4" name="Google Shape;914;p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5" name="Google Shape;915;p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6" name="Google Shape;916;p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7" name="Google Shape;917;p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8" name="Google Shape;918;p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9" name="Google Shape;919;p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0" name="Google Shape;920;p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1" name="Google Shape;921;p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2" name="Google Shape;922;p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3" name="Google Shape;923;p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4" name="Google Shape;924;p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5" name="Google Shape;925;p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6" name="Google Shape;926;p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7" name="Google Shape;927;p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8" name="Google Shape;928;p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9" name="Google Shape;929;p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0" name="Google Shape;930;p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1" name="Google Shape;931;p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2" name="Google Shape;932;p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3" name="Google Shape;933;p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4" name="Google Shape;934;p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5" name="Google Shape;935;p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6" name="Google Shape;936;p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7" name="Google Shape;937;p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8" name="Google Shape;938;p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9" name="Google Shape;939;p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0" name="Google Shape;940;p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1" name="Google Shape;941;p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2" name="Google Shape;942;p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3" name="Google Shape;943;p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4" name="Google Shape;944;p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5" name="Google Shape;945;p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6" name="Google Shape;946;p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7" name="Google Shape;947;p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8" name="Google Shape;948;p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9" name="Google Shape;949;p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0" name="Google Shape;950;p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1" name="Google Shape;951;p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2" name="Google Shape;952;p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3" name="Google Shape;953;p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4" name="Google Shape;954;p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5" name="Google Shape;955;p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6" name="Google Shape;956;p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7" name="Google Shape;957;p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8" name="Google Shape;958;p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9" name="Google Shape;959;p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0" name="Google Shape;960;p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1" name="Google Shape;961;p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2" name="Google Shape;962;p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3" name="Google Shape;963;p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4" name="Google Shape;964;p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5" name="Google Shape;965;p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6" name="Google Shape;966;p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7" name="Google Shape;967;p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8" name="Google Shape;968;p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9" name="Google Shape;969;p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0" name="Google Shape;970;p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1" name="Google Shape;971;p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2" name="Google Shape;972;p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3" name="Google Shape;973;p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974" name="Google Shape;974;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6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75" name="Google Shape;975;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6"/>
        <p:cNvGrpSpPr/>
        <p:nvPr/>
      </p:nvGrpSpPr>
      <p:grpSpPr>
        <a:xfrm>
          <a:off x="0" y="0"/>
          <a:ext cx="0" cy="0"/>
          <a:chOff x="0" y="0"/>
          <a:chExt cx="0" cy="0"/>
        </a:xfrm>
      </p:grpSpPr>
      <p:sp>
        <p:nvSpPr>
          <p:cNvPr id="977" name="Google Shape;977;p10"/>
          <p:cNvSpPr>
            <a:spLocks noGrp="1"/>
          </p:cNvSpPr>
          <p:nvPr>
            <p:ph type="pic" idx="2"/>
          </p:nvPr>
        </p:nvSpPr>
        <p:spPr>
          <a:xfrm>
            <a:off x="-25" y="-13725"/>
            <a:ext cx="9144000" cy="5157300"/>
          </a:xfrm>
          <a:prstGeom prst="rect">
            <a:avLst/>
          </a:prstGeom>
          <a:noFill/>
          <a:ln>
            <a:noFill/>
          </a:ln>
        </p:spPr>
      </p:sp>
      <p:sp>
        <p:nvSpPr>
          <p:cNvPr id="978" name="Google Shape;978;p10"/>
          <p:cNvSpPr txBox="1">
            <a:spLocks noGrp="1"/>
          </p:cNvSpPr>
          <p:nvPr>
            <p:ph type="title"/>
          </p:nvPr>
        </p:nvSpPr>
        <p:spPr>
          <a:xfrm>
            <a:off x="720000" y="3756800"/>
            <a:ext cx="7704000" cy="8472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Clr>
                <a:schemeClr val="accent2"/>
              </a:buClr>
              <a:buSzPts val="2800"/>
              <a:buNone/>
              <a:defRPr sz="1600">
                <a:solidFill>
                  <a:schemeClr val="accent2"/>
                </a:solidFill>
              </a:defRPr>
            </a:lvl1pPr>
            <a:lvl2pPr lvl="1" algn="ctr" rtl="0">
              <a:spcBef>
                <a:spcPts val="0"/>
              </a:spcBef>
              <a:spcAft>
                <a:spcPts val="0"/>
              </a:spcAft>
              <a:buClr>
                <a:schemeClr val="accent2"/>
              </a:buClr>
              <a:buSzPts val="2800"/>
              <a:buNone/>
              <a:defRPr>
                <a:solidFill>
                  <a:schemeClr val="accent2"/>
                </a:solidFill>
              </a:defRPr>
            </a:lvl2pPr>
            <a:lvl3pPr lvl="2" algn="ctr" rtl="0">
              <a:spcBef>
                <a:spcPts val="0"/>
              </a:spcBef>
              <a:spcAft>
                <a:spcPts val="0"/>
              </a:spcAft>
              <a:buClr>
                <a:schemeClr val="accent2"/>
              </a:buClr>
              <a:buSzPts val="2800"/>
              <a:buNone/>
              <a:defRPr>
                <a:solidFill>
                  <a:schemeClr val="accent2"/>
                </a:solidFill>
              </a:defRPr>
            </a:lvl3pPr>
            <a:lvl4pPr lvl="3" algn="ctr" rtl="0">
              <a:spcBef>
                <a:spcPts val="0"/>
              </a:spcBef>
              <a:spcAft>
                <a:spcPts val="0"/>
              </a:spcAft>
              <a:buClr>
                <a:schemeClr val="accent2"/>
              </a:buClr>
              <a:buSzPts val="2800"/>
              <a:buNone/>
              <a:defRPr>
                <a:solidFill>
                  <a:schemeClr val="accent2"/>
                </a:solidFill>
              </a:defRPr>
            </a:lvl4pPr>
            <a:lvl5pPr lvl="4" algn="ctr" rtl="0">
              <a:spcBef>
                <a:spcPts val="0"/>
              </a:spcBef>
              <a:spcAft>
                <a:spcPts val="0"/>
              </a:spcAft>
              <a:buClr>
                <a:schemeClr val="accent2"/>
              </a:buClr>
              <a:buSzPts val="2800"/>
              <a:buNone/>
              <a:defRPr>
                <a:solidFill>
                  <a:schemeClr val="accent2"/>
                </a:solidFill>
              </a:defRPr>
            </a:lvl5pPr>
            <a:lvl6pPr lvl="5" algn="ctr" rtl="0">
              <a:spcBef>
                <a:spcPts val="0"/>
              </a:spcBef>
              <a:spcAft>
                <a:spcPts val="0"/>
              </a:spcAft>
              <a:buClr>
                <a:schemeClr val="accent2"/>
              </a:buClr>
              <a:buSzPts val="2800"/>
              <a:buNone/>
              <a:defRPr>
                <a:solidFill>
                  <a:schemeClr val="accent2"/>
                </a:solidFill>
              </a:defRPr>
            </a:lvl6pPr>
            <a:lvl7pPr lvl="6" algn="ctr" rtl="0">
              <a:spcBef>
                <a:spcPts val="0"/>
              </a:spcBef>
              <a:spcAft>
                <a:spcPts val="0"/>
              </a:spcAft>
              <a:buClr>
                <a:schemeClr val="accent2"/>
              </a:buClr>
              <a:buSzPts val="2800"/>
              <a:buNone/>
              <a:defRPr>
                <a:solidFill>
                  <a:schemeClr val="accent2"/>
                </a:solidFill>
              </a:defRPr>
            </a:lvl7pPr>
            <a:lvl8pPr lvl="7" algn="ctr" rtl="0">
              <a:spcBef>
                <a:spcPts val="0"/>
              </a:spcBef>
              <a:spcAft>
                <a:spcPts val="0"/>
              </a:spcAft>
              <a:buClr>
                <a:schemeClr val="accent2"/>
              </a:buClr>
              <a:buSzPts val="2800"/>
              <a:buNone/>
              <a:defRPr>
                <a:solidFill>
                  <a:schemeClr val="accent2"/>
                </a:solidFill>
              </a:defRPr>
            </a:lvl8pPr>
            <a:lvl9pPr lvl="8" algn="ctr" rtl="0">
              <a:spcBef>
                <a:spcPts val="0"/>
              </a:spcBef>
              <a:spcAft>
                <a:spcPts val="0"/>
              </a:spcAft>
              <a:buClr>
                <a:schemeClr val="accent2"/>
              </a:buClr>
              <a:buSzPts val="2800"/>
              <a:buNone/>
              <a:defRPr>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1pPr>
            <a:lvl2pPr lvl="1"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2pPr>
            <a:lvl3pPr lvl="2"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3pPr>
            <a:lvl4pPr lvl="3"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4pPr>
            <a:lvl5pPr lvl="4"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5pPr>
            <a:lvl6pPr lvl="5"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6pPr>
            <a:lvl7pPr lvl="6"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7pPr>
            <a:lvl8pPr lvl="7"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8pPr>
            <a:lvl9pPr lvl="8"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4.jpg"/><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sp>
        <p:nvSpPr>
          <p:cNvPr id="2583" name="Google Shape;2583;p24"/>
          <p:cNvSpPr txBox="1">
            <a:spLocks noGrp="1"/>
          </p:cNvSpPr>
          <p:nvPr>
            <p:ph type="ctrTitle"/>
          </p:nvPr>
        </p:nvSpPr>
        <p:spPr>
          <a:xfrm>
            <a:off x="713225" y="1570400"/>
            <a:ext cx="77175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000" dirty="0"/>
              <a:t>Bank Subscription Predictor</a:t>
            </a:r>
            <a:endParaRPr sz="4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6"/>
        <p:cNvGrpSpPr/>
        <p:nvPr/>
      </p:nvGrpSpPr>
      <p:grpSpPr>
        <a:xfrm>
          <a:off x="0" y="0"/>
          <a:ext cx="0" cy="0"/>
          <a:chOff x="0" y="0"/>
          <a:chExt cx="0" cy="0"/>
        </a:xfrm>
      </p:grpSpPr>
      <p:grpSp>
        <p:nvGrpSpPr>
          <p:cNvPr id="2847" name="Google Shape;2847;p30"/>
          <p:cNvGrpSpPr/>
          <p:nvPr/>
        </p:nvGrpSpPr>
        <p:grpSpPr>
          <a:xfrm>
            <a:off x="122000" y="4917447"/>
            <a:ext cx="4420450" cy="226056"/>
            <a:chOff x="122000" y="4917447"/>
            <a:chExt cx="4420450" cy="226056"/>
          </a:xfrm>
        </p:grpSpPr>
        <p:sp>
          <p:nvSpPr>
            <p:cNvPr id="2848" name="Google Shape;2848;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6" name="Google Shape;2856;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7" name="Google Shape;2857;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8" name="Google Shape;2858;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9" name="Google Shape;2859;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0" name="Google Shape;2860;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1" name="Google Shape;2861;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2" name="Google Shape;2862;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63" name="Google Shape;2863;p30"/>
          <p:cNvGrpSpPr/>
          <p:nvPr/>
        </p:nvGrpSpPr>
        <p:grpSpPr>
          <a:xfrm>
            <a:off x="4601500" y="4884626"/>
            <a:ext cx="4420450" cy="258877"/>
            <a:chOff x="4601500" y="4884626"/>
            <a:chExt cx="4420450" cy="258877"/>
          </a:xfrm>
        </p:grpSpPr>
        <p:sp>
          <p:nvSpPr>
            <p:cNvPr id="2864" name="Google Shape;2864;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5" name="Google Shape;2865;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6" name="Google Shape;2866;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7" name="Google Shape;2867;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8" name="Google Shape;2868;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9" name="Google Shape;2869;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0" name="Google Shape;2870;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1" name="Google Shape;2871;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2" name="Google Shape;2872;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3" name="Google Shape;2873;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4" name="Google Shape;2874;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5" name="Google Shape;2875;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6" name="Google Shape;2876;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7" name="Google Shape;2877;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8" name="Google Shape;2878;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79" name="Google Shape;2879;p30"/>
          <p:cNvGrpSpPr/>
          <p:nvPr/>
        </p:nvGrpSpPr>
        <p:grpSpPr>
          <a:xfrm>
            <a:off x="122025" y="5036324"/>
            <a:ext cx="4420450" cy="107173"/>
            <a:chOff x="122000" y="4917447"/>
            <a:chExt cx="4420450" cy="226056"/>
          </a:xfrm>
        </p:grpSpPr>
        <p:sp>
          <p:nvSpPr>
            <p:cNvPr id="2880" name="Google Shape;2880;p30"/>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0"/>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0"/>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3" name="Google Shape;2883;p30"/>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4" name="Google Shape;2884;p30"/>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5" name="Google Shape;2885;p30"/>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6" name="Google Shape;2886;p30"/>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7" name="Google Shape;2887;p30"/>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8" name="Google Shape;2888;p30"/>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9" name="Google Shape;2889;p30"/>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0" name="Google Shape;2890;p30"/>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1" name="Google Shape;2891;p30"/>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2" name="Google Shape;2892;p30"/>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0"/>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0"/>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95" name="Google Shape;2895;p30"/>
          <p:cNvGrpSpPr/>
          <p:nvPr/>
        </p:nvGrpSpPr>
        <p:grpSpPr>
          <a:xfrm>
            <a:off x="4601525" y="5020763"/>
            <a:ext cx="4420450" cy="122734"/>
            <a:chOff x="4601500" y="4884626"/>
            <a:chExt cx="4420450" cy="258877"/>
          </a:xfrm>
        </p:grpSpPr>
        <p:sp>
          <p:nvSpPr>
            <p:cNvPr id="2896" name="Google Shape;2896;p30"/>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0"/>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0"/>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0"/>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0"/>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0"/>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0"/>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0"/>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0"/>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5" name="Google Shape;2905;p30"/>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6" name="Google Shape;2906;p30"/>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7" name="Google Shape;2907;p30"/>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0"/>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0"/>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0"/>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2911" name="Google Shape;2911;p30"/>
          <p:cNvPicPr preferRelativeResize="0"/>
          <p:nvPr/>
        </p:nvPicPr>
        <p:blipFill>
          <a:blip r:embed="rId3">
            <a:alphaModFix/>
          </a:blip>
          <a:stretch>
            <a:fillRect/>
          </a:stretch>
        </p:blipFill>
        <p:spPr>
          <a:xfrm>
            <a:off x="0" y="0"/>
            <a:ext cx="9144000" cy="50879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grpSp>
        <p:nvGrpSpPr>
          <p:cNvPr id="2916" name="Google Shape;2916;p31"/>
          <p:cNvGrpSpPr/>
          <p:nvPr/>
        </p:nvGrpSpPr>
        <p:grpSpPr>
          <a:xfrm>
            <a:off x="122000" y="4917447"/>
            <a:ext cx="4420450" cy="226056"/>
            <a:chOff x="122000" y="4917447"/>
            <a:chExt cx="4420450" cy="226056"/>
          </a:xfrm>
        </p:grpSpPr>
        <p:sp>
          <p:nvSpPr>
            <p:cNvPr id="2917" name="Google Shape;2917;p31"/>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8" name="Google Shape;2918;p31"/>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9" name="Google Shape;2919;p31"/>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0" name="Google Shape;2920;p31"/>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1" name="Google Shape;2921;p31"/>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2" name="Google Shape;2922;p31"/>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3" name="Google Shape;2923;p31"/>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1"/>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1"/>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6" name="Google Shape;2926;p31"/>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7" name="Google Shape;2927;p31"/>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1"/>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9" name="Google Shape;2929;p31"/>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0" name="Google Shape;2930;p31"/>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1" name="Google Shape;2931;p31"/>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32" name="Google Shape;2932;p31"/>
          <p:cNvGrpSpPr/>
          <p:nvPr/>
        </p:nvGrpSpPr>
        <p:grpSpPr>
          <a:xfrm>
            <a:off x="4601500" y="4884626"/>
            <a:ext cx="4420450" cy="258877"/>
            <a:chOff x="4601500" y="4884626"/>
            <a:chExt cx="4420450" cy="258877"/>
          </a:xfrm>
        </p:grpSpPr>
        <p:sp>
          <p:nvSpPr>
            <p:cNvPr id="2933" name="Google Shape;2933;p31"/>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4" name="Google Shape;2934;p31"/>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5" name="Google Shape;2935;p31"/>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6" name="Google Shape;2936;p31"/>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1"/>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8" name="Google Shape;2938;p31"/>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9" name="Google Shape;2939;p31"/>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0" name="Google Shape;2940;p31"/>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1"/>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1"/>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1"/>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1"/>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1"/>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1"/>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1"/>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48" name="Google Shape;2948;p31"/>
          <p:cNvGrpSpPr/>
          <p:nvPr/>
        </p:nvGrpSpPr>
        <p:grpSpPr>
          <a:xfrm>
            <a:off x="122025" y="5036324"/>
            <a:ext cx="4420450" cy="107173"/>
            <a:chOff x="122000" y="4917447"/>
            <a:chExt cx="4420450" cy="226056"/>
          </a:xfrm>
        </p:grpSpPr>
        <p:sp>
          <p:nvSpPr>
            <p:cNvPr id="2949" name="Google Shape;2949;p31"/>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1"/>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1"/>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1"/>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1"/>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1"/>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5" name="Google Shape;2955;p31"/>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6" name="Google Shape;2956;p31"/>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1"/>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1"/>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1"/>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1"/>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1"/>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1"/>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1"/>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64" name="Google Shape;2964;p31"/>
          <p:cNvGrpSpPr/>
          <p:nvPr/>
        </p:nvGrpSpPr>
        <p:grpSpPr>
          <a:xfrm>
            <a:off x="4601525" y="5020763"/>
            <a:ext cx="4420450" cy="122734"/>
            <a:chOff x="4601500" y="4884626"/>
            <a:chExt cx="4420450" cy="258877"/>
          </a:xfrm>
        </p:grpSpPr>
        <p:sp>
          <p:nvSpPr>
            <p:cNvPr id="2965" name="Google Shape;2965;p31"/>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1"/>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7" name="Google Shape;2967;p31"/>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8" name="Google Shape;2968;p31"/>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9" name="Google Shape;2969;p31"/>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0" name="Google Shape;2970;p31"/>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1" name="Google Shape;2971;p31"/>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2" name="Google Shape;2972;p31"/>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3" name="Google Shape;2973;p31"/>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4" name="Google Shape;2974;p31"/>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5" name="Google Shape;2975;p31"/>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6" name="Google Shape;2976;p31"/>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7" name="Google Shape;2977;p31"/>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8" name="Google Shape;2978;p31"/>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9" name="Google Shape;2979;p31"/>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980" name="Google Shape;2980;p31"/>
          <p:cNvSpPr txBox="1"/>
          <p:nvPr/>
        </p:nvSpPr>
        <p:spPr>
          <a:xfrm>
            <a:off x="402775" y="96400"/>
            <a:ext cx="747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latin typeface="Outfit"/>
                <a:ea typeface="Outfit"/>
                <a:cs typeface="Outfit"/>
                <a:sym typeface="Outfit"/>
              </a:rPr>
              <a:t>Percentage of missing values ​​per column:</a:t>
            </a:r>
            <a:r>
              <a:rPr lang="en" b="1" dirty="0">
                <a:latin typeface="Outfit"/>
                <a:ea typeface="Outfit"/>
                <a:cs typeface="Outfit"/>
                <a:sym typeface="Outfit"/>
              </a:rPr>
              <a:t>:</a:t>
            </a:r>
            <a:endParaRPr b="1" dirty="0">
              <a:latin typeface="Outfit"/>
              <a:ea typeface="Outfit"/>
              <a:cs typeface="Outfit"/>
              <a:sym typeface="Outfit"/>
            </a:endParaRPr>
          </a:p>
          <a:p>
            <a:pPr marL="0" lvl="0" indent="0" algn="l" rtl="0">
              <a:spcBef>
                <a:spcPts val="0"/>
              </a:spcBef>
              <a:spcAft>
                <a:spcPts val="0"/>
              </a:spcAft>
              <a:buNone/>
            </a:pPr>
            <a:r>
              <a:rPr lang="en-US" dirty="0">
                <a:latin typeface="Outfit"/>
                <a:ea typeface="Outfit"/>
                <a:cs typeface="Outfit"/>
                <a:sym typeface="Outfit"/>
              </a:rPr>
              <a:t>A bar chart was used to quantify the most affected columns.</a:t>
            </a:r>
            <a:r>
              <a:rPr lang="en" dirty="0">
                <a:latin typeface="Outfit"/>
                <a:ea typeface="Outfit"/>
                <a:cs typeface="Outfit"/>
                <a:sym typeface="Outfit"/>
              </a:rPr>
              <a:t>.</a:t>
            </a:r>
            <a:endParaRPr dirty="0">
              <a:latin typeface="Outfit"/>
              <a:ea typeface="Outfit"/>
              <a:cs typeface="Outfit"/>
              <a:sym typeface="Outfit"/>
            </a:endParaRPr>
          </a:p>
        </p:txBody>
      </p:sp>
      <p:pic>
        <p:nvPicPr>
          <p:cNvPr id="2981" name="Google Shape;2981;p31"/>
          <p:cNvPicPr preferRelativeResize="0"/>
          <p:nvPr/>
        </p:nvPicPr>
        <p:blipFill>
          <a:blip r:embed="rId3">
            <a:alphaModFix/>
          </a:blip>
          <a:stretch>
            <a:fillRect/>
          </a:stretch>
        </p:blipFill>
        <p:spPr>
          <a:xfrm>
            <a:off x="899187" y="728488"/>
            <a:ext cx="7345624" cy="4172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grpSp>
        <p:nvGrpSpPr>
          <p:cNvPr id="2986" name="Google Shape;2986;p32"/>
          <p:cNvGrpSpPr/>
          <p:nvPr/>
        </p:nvGrpSpPr>
        <p:grpSpPr>
          <a:xfrm>
            <a:off x="122000" y="4917447"/>
            <a:ext cx="4420450" cy="226056"/>
            <a:chOff x="122000" y="4917447"/>
            <a:chExt cx="4420450" cy="226056"/>
          </a:xfrm>
        </p:grpSpPr>
        <p:sp>
          <p:nvSpPr>
            <p:cNvPr id="2987" name="Google Shape;2987;p32"/>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8" name="Google Shape;2988;p32"/>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9" name="Google Shape;2989;p32"/>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0" name="Google Shape;2990;p32"/>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1" name="Google Shape;2991;p32"/>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2" name="Google Shape;2992;p32"/>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3" name="Google Shape;2993;p32"/>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4" name="Google Shape;2994;p32"/>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5" name="Google Shape;2995;p32"/>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6" name="Google Shape;2996;p32"/>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7" name="Google Shape;2997;p32"/>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8" name="Google Shape;2998;p32"/>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9" name="Google Shape;2999;p32"/>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0" name="Google Shape;3000;p32"/>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1" name="Google Shape;3001;p32"/>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002" name="Google Shape;3002;p32"/>
          <p:cNvGrpSpPr/>
          <p:nvPr/>
        </p:nvGrpSpPr>
        <p:grpSpPr>
          <a:xfrm>
            <a:off x="4601500" y="4884626"/>
            <a:ext cx="4420450" cy="258877"/>
            <a:chOff x="4601500" y="4884626"/>
            <a:chExt cx="4420450" cy="258877"/>
          </a:xfrm>
        </p:grpSpPr>
        <p:sp>
          <p:nvSpPr>
            <p:cNvPr id="3003" name="Google Shape;3003;p32"/>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4" name="Google Shape;3004;p32"/>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5" name="Google Shape;3005;p32"/>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6" name="Google Shape;3006;p32"/>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7" name="Google Shape;3007;p32"/>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8" name="Google Shape;3008;p32"/>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9" name="Google Shape;3009;p32"/>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0" name="Google Shape;3010;p32"/>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1" name="Google Shape;3011;p32"/>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2" name="Google Shape;3012;p32"/>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3" name="Google Shape;3013;p32"/>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4" name="Google Shape;3014;p32"/>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5" name="Google Shape;3015;p32"/>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6" name="Google Shape;3016;p32"/>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7" name="Google Shape;3017;p32"/>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018" name="Google Shape;3018;p32"/>
          <p:cNvGrpSpPr/>
          <p:nvPr/>
        </p:nvGrpSpPr>
        <p:grpSpPr>
          <a:xfrm>
            <a:off x="122025" y="5036324"/>
            <a:ext cx="4420450" cy="107173"/>
            <a:chOff x="122000" y="4917447"/>
            <a:chExt cx="4420450" cy="226056"/>
          </a:xfrm>
        </p:grpSpPr>
        <p:sp>
          <p:nvSpPr>
            <p:cNvPr id="3019" name="Google Shape;3019;p32"/>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0" name="Google Shape;3020;p32"/>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1" name="Google Shape;3021;p32"/>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2" name="Google Shape;3022;p32"/>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3" name="Google Shape;3023;p32"/>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4" name="Google Shape;3024;p32"/>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5" name="Google Shape;3025;p32"/>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6" name="Google Shape;3026;p32"/>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7" name="Google Shape;3027;p32"/>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8" name="Google Shape;3028;p32"/>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9" name="Google Shape;3029;p32"/>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0" name="Google Shape;3030;p32"/>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1" name="Google Shape;3031;p32"/>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2" name="Google Shape;3032;p32"/>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3" name="Google Shape;3033;p32"/>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034" name="Google Shape;3034;p32"/>
          <p:cNvGrpSpPr/>
          <p:nvPr/>
        </p:nvGrpSpPr>
        <p:grpSpPr>
          <a:xfrm>
            <a:off x="4601525" y="5020763"/>
            <a:ext cx="4420450" cy="122734"/>
            <a:chOff x="4601500" y="4884626"/>
            <a:chExt cx="4420450" cy="258877"/>
          </a:xfrm>
        </p:grpSpPr>
        <p:sp>
          <p:nvSpPr>
            <p:cNvPr id="3035" name="Google Shape;3035;p32"/>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6" name="Google Shape;3036;p32"/>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7" name="Google Shape;3037;p32"/>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8" name="Google Shape;3038;p32"/>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9" name="Google Shape;3039;p32"/>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0" name="Google Shape;3040;p32"/>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1" name="Google Shape;3041;p32"/>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2" name="Google Shape;3042;p32"/>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3" name="Google Shape;3043;p32"/>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4" name="Google Shape;3044;p32"/>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5" name="Google Shape;3045;p32"/>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6" name="Google Shape;3046;p32"/>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7" name="Google Shape;3047;p32"/>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8" name="Google Shape;3048;p32"/>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9" name="Google Shape;3049;p32"/>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050" name="Google Shape;3050;p32"/>
          <p:cNvSpPr txBox="1"/>
          <p:nvPr/>
        </p:nvSpPr>
        <p:spPr>
          <a:xfrm>
            <a:off x="402775" y="96400"/>
            <a:ext cx="747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utfit"/>
              <a:ea typeface="Outfit"/>
              <a:cs typeface="Outfit"/>
              <a:sym typeface="Outfit"/>
            </a:endParaRPr>
          </a:p>
        </p:txBody>
      </p:sp>
      <p:pic>
        <p:nvPicPr>
          <p:cNvPr id="3051" name="Google Shape;3051;p32"/>
          <p:cNvPicPr preferRelativeResize="0"/>
          <p:nvPr/>
        </p:nvPicPr>
        <p:blipFill>
          <a:blip r:embed="rId3">
            <a:alphaModFix/>
          </a:blip>
          <a:stretch>
            <a:fillRect/>
          </a:stretch>
        </p:blipFill>
        <p:spPr>
          <a:xfrm>
            <a:off x="746100" y="96400"/>
            <a:ext cx="7839701" cy="4785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grpSp>
        <p:nvGrpSpPr>
          <p:cNvPr id="3056" name="Google Shape;3056;p33"/>
          <p:cNvGrpSpPr/>
          <p:nvPr/>
        </p:nvGrpSpPr>
        <p:grpSpPr>
          <a:xfrm>
            <a:off x="122000" y="4917447"/>
            <a:ext cx="4420450" cy="226056"/>
            <a:chOff x="122000" y="4917447"/>
            <a:chExt cx="4420450" cy="226056"/>
          </a:xfrm>
        </p:grpSpPr>
        <p:sp>
          <p:nvSpPr>
            <p:cNvPr id="3057" name="Google Shape;3057;p3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8" name="Google Shape;3058;p3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9" name="Google Shape;3059;p3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0" name="Google Shape;3060;p3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1" name="Google Shape;3061;p3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2" name="Google Shape;3062;p3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3" name="Google Shape;3063;p3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4" name="Google Shape;3064;p3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5" name="Google Shape;3065;p3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6" name="Google Shape;3066;p3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7" name="Google Shape;3067;p3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8" name="Google Shape;3068;p3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9" name="Google Shape;3069;p3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0" name="Google Shape;3070;p3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1" name="Google Shape;3071;p3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072" name="Google Shape;3072;p33"/>
          <p:cNvGrpSpPr/>
          <p:nvPr/>
        </p:nvGrpSpPr>
        <p:grpSpPr>
          <a:xfrm>
            <a:off x="4601500" y="4884626"/>
            <a:ext cx="4420450" cy="258877"/>
            <a:chOff x="4601500" y="4884626"/>
            <a:chExt cx="4420450" cy="258877"/>
          </a:xfrm>
        </p:grpSpPr>
        <p:sp>
          <p:nvSpPr>
            <p:cNvPr id="3073" name="Google Shape;3073;p3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4" name="Google Shape;3074;p3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5" name="Google Shape;3075;p3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6" name="Google Shape;3076;p3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7" name="Google Shape;3077;p3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8" name="Google Shape;3078;p3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9" name="Google Shape;3079;p3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0" name="Google Shape;3080;p3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1" name="Google Shape;3081;p3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2" name="Google Shape;3082;p3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3" name="Google Shape;3083;p3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4" name="Google Shape;3084;p3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5" name="Google Shape;3085;p3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6" name="Google Shape;3086;p3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7" name="Google Shape;3087;p3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088" name="Google Shape;3088;p33"/>
          <p:cNvGrpSpPr/>
          <p:nvPr/>
        </p:nvGrpSpPr>
        <p:grpSpPr>
          <a:xfrm>
            <a:off x="122025" y="5036324"/>
            <a:ext cx="4420450" cy="107173"/>
            <a:chOff x="122000" y="4917447"/>
            <a:chExt cx="4420450" cy="226056"/>
          </a:xfrm>
        </p:grpSpPr>
        <p:sp>
          <p:nvSpPr>
            <p:cNvPr id="3089" name="Google Shape;3089;p33"/>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0" name="Google Shape;3090;p33"/>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1" name="Google Shape;3091;p33"/>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2" name="Google Shape;3092;p33"/>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3" name="Google Shape;3093;p33"/>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4" name="Google Shape;3094;p33"/>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5" name="Google Shape;3095;p33"/>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6" name="Google Shape;3096;p33"/>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7" name="Google Shape;3097;p33"/>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8" name="Google Shape;3098;p33"/>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9" name="Google Shape;3099;p33"/>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0" name="Google Shape;3100;p33"/>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1" name="Google Shape;3101;p33"/>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2" name="Google Shape;3102;p33"/>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3" name="Google Shape;3103;p33"/>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04" name="Google Shape;3104;p33"/>
          <p:cNvGrpSpPr/>
          <p:nvPr/>
        </p:nvGrpSpPr>
        <p:grpSpPr>
          <a:xfrm>
            <a:off x="4601525" y="5020763"/>
            <a:ext cx="4420450" cy="122734"/>
            <a:chOff x="4601500" y="4884626"/>
            <a:chExt cx="4420450" cy="258877"/>
          </a:xfrm>
        </p:grpSpPr>
        <p:sp>
          <p:nvSpPr>
            <p:cNvPr id="3105" name="Google Shape;3105;p33"/>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6" name="Google Shape;3106;p33"/>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7" name="Google Shape;3107;p33"/>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8" name="Google Shape;3108;p33"/>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9" name="Google Shape;3109;p33"/>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0" name="Google Shape;3110;p33"/>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1" name="Google Shape;3111;p33"/>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2" name="Google Shape;3112;p33"/>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3" name="Google Shape;3113;p33"/>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4" name="Google Shape;3114;p33"/>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5" name="Google Shape;3115;p33"/>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6" name="Google Shape;3116;p33"/>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7" name="Google Shape;3117;p33"/>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8" name="Google Shape;3118;p33"/>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9" name="Google Shape;3119;p33"/>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120" name="Google Shape;3120;p33"/>
          <p:cNvSpPr txBox="1"/>
          <p:nvPr/>
        </p:nvSpPr>
        <p:spPr>
          <a:xfrm>
            <a:off x="402775" y="96400"/>
            <a:ext cx="7474200" cy="769411"/>
          </a:xfrm>
          <a:prstGeom prst="rect">
            <a:avLst/>
          </a:prstGeom>
          <a:noFill/>
          <a:ln>
            <a:noFill/>
          </a:ln>
        </p:spPr>
        <p:txBody>
          <a:bodyPr spcFirstLastPara="1" wrap="square" lIns="91425" tIns="91425" rIns="91425" bIns="91425" anchor="t" anchorCtr="0">
            <a:spAutoFit/>
          </a:bodyPr>
          <a:lstStyle/>
          <a:p>
            <a:pPr>
              <a:lnSpc>
                <a:spcPct val="114999"/>
              </a:lnSpc>
              <a:spcBef>
                <a:spcPts val="1400"/>
              </a:spcBef>
              <a:spcAft>
                <a:spcPts val="400"/>
              </a:spcAft>
            </a:pPr>
            <a:r>
              <a:rPr lang="en-US" sz="2000" b="1" dirty="0">
                <a:latin typeface="Outfit"/>
                <a:sym typeface="Outfit"/>
              </a:rPr>
              <a:t>Fixing the missing values ​​problem</a:t>
            </a:r>
            <a:endParaRPr lang="fr-FR" dirty="0"/>
          </a:p>
        </p:txBody>
      </p:sp>
      <p:sp>
        <p:nvSpPr>
          <p:cNvPr id="3121" name="Google Shape;3121;p33"/>
          <p:cNvSpPr txBox="1"/>
          <p:nvPr/>
        </p:nvSpPr>
        <p:spPr>
          <a:xfrm>
            <a:off x="1185100" y="764225"/>
            <a:ext cx="6691800" cy="2191339"/>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fr-FR" sz="1200" b="1" dirty="0" err="1">
                <a:latin typeface="Outfit"/>
                <a:ea typeface="Outfit"/>
                <a:cs typeface="Outfit"/>
                <a:sym typeface="Outfit"/>
              </a:rPr>
              <a:t>Implemented</a:t>
            </a:r>
            <a:r>
              <a:rPr lang="fr-FR" sz="1200" b="1" dirty="0">
                <a:latin typeface="Outfit"/>
                <a:ea typeface="Outfit"/>
                <a:cs typeface="Outfit"/>
                <a:sym typeface="Outfit"/>
              </a:rPr>
              <a:t> Solution:</a:t>
            </a:r>
          </a:p>
          <a:p>
            <a:pPr marL="457200" lvl="0" indent="-304800" algn="just" rtl="0">
              <a:lnSpc>
                <a:spcPct val="115000"/>
              </a:lnSpc>
              <a:spcBef>
                <a:spcPts val="1200"/>
              </a:spcBef>
              <a:spcAft>
                <a:spcPts val="0"/>
              </a:spcAft>
              <a:buSzPts val="1200"/>
              <a:buFont typeface="Outfit"/>
              <a:buAutoNum type="arabicPeriod"/>
            </a:pPr>
            <a:r>
              <a:rPr lang="fr-FR" sz="1200" b="1" dirty="0" err="1">
                <a:latin typeface="Outfit"/>
                <a:ea typeface="Outfit"/>
                <a:cs typeface="Outfit"/>
                <a:sym typeface="Outfit"/>
              </a:rPr>
              <a:t>Numerical</a:t>
            </a:r>
            <a:r>
              <a:rPr lang="fr-FR" sz="1200" b="1" dirty="0">
                <a:latin typeface="Outfit"/>
                <a:ea typeface="Outfit"/>
                <a:cs typeface="Outfit"/>
                <a:sym typeface="Outfit"/>
              </a:rPr>
              <a:t> </a:t>
            </a:r>
            <a:r>
              <a:rPr lang="fr-FR" sz="1200" b="1" dirty="0" err="1">
                <a:latin typeface="Outfit"/>
                <a:ea typeface="Outfit"/>
                <a:cs typeface="Outfit"/>
                <a:sym typeface="Outfit"/>
              </a:rPr>
              <a:t>Columns</a:t>
            </a:r>
            <a:r>
              <a:rPr lang="fr-FR" sz="1200" b="1" dirty="0">
                <a:latin typeface="Outfit"/>
                <a:ea typeface="Outfit"/>
                <a:cs typeface="Outfit"/>
                <a:sym typeface="Outfit"/>
              </a:rPr>
              <a:t>:</a:t>
            </a:r>
          </a:p>
          <a:p>
            <a:pPr marL="914400" lvl="1" indent="-304800" algn="just" rtl="0">
              <a:lnSpc>
                <a:spcPct val="115000"/>
              </a:lnSpc>
              <a:spcBef>
                <a:spcPts val="0"/>
              </a:spcBef>
              <a:spcAft>
                <a:spcPts val="0"/>
              </a:spcAft>
              <a:buSzPts val="1200"/>
              <a:buChar char="○"/>
            </a:pPr>
            <a:r>
              <a:rPr lang="en-US" sz="1200" dirty="0">
                <a:latin typeface="Outfit"/>
                <a:ea typeface="Outfit"/>
                <a:cs typeface="Outfit"/>
                <a:sym typeface="Outfit"/>
              </a:rPr>
              <a:t>Use of </a:t>
            </a:r>
            <a:r>
              <a:rPr lang="fr-FR" sz="1200" dirty="0">
                <a:latin typeface="Outfit"/>
                <a:ea typeface="Outfit"/>
                <a:cs typeface="Outfit"/>
                <a:sym typeface="Outfit"/>
              </a:rPr>
              <a:t> </a:t>
            </a:r>
            <a:r>
              <a:rPr lang="fr-FR" sz="1200" b="1" dirty="0" err="1">
                <a:highlight>
                  <a:srgbClr val="FFFF00"/>
                </a:highlight>
                <a:latin typeface="Outfit"/>
                <a:ea typeface="Outfit"/>
                <a:cs typeface="Outfit"/>
                <a:sym typeface="Outfit"/>
              </a:rPr>
              <a:t>KNNImputer</a:t>
            </a:r>
            <a:r>
              <a:rPr lang="fr-FR" sz="1200" dirty="0">
                <a:highlight>
                  <a:srgbClr val="FFFF00"/>
                </a:highlight>
                <a:latin typeface="Outfit"/>
                <a:ea typeface="Outfit"/>
                <a:cs typeface="Outfit"/>
                <a:sym typeface="Outfit"/>
              </a:rPr>
              <a:t> </a:t>
            </a:r>
            <a:r>
              <a:rPr lang="en-US" sz="1200" dirty="0">
                <a:latin typeface="Outfit"/>
                <a:ea typeface="Outfit"/>
                <a:cs typeface="Outfit"/>
                <a:sym typeface="Outfit"/>
              </a:rPr>
              <a:t> to fill missing values in numerical columns.</a:t>
            </a:r>
            <a:endParaRPr lang="fr-FR" sz="1200" dirty="0">
              <a:latin typeface="Outfit"/>
              <a:ea typeface="Outfit"/>
              <a:cs typeface="Outfit"/>
              <a:sym typeface="Outfit"/>
            </a:endParaRPr>
          </a:p>
          <a:p>
            <a:pPr marL="914400" lvl="1" indent="-304800" algn="just" rtl="0">
              <a:lnSpc>
                <a:spcPct val="115000"/>
              </a:lnSpc>
              <a:spcBef>
                <a:spcPts val="0"/>
              </a:spcBef>
              <a:spcAft>
                <a:spcPts val="0"/>
              </a:spcAft>
              <a:buSzPts val="1200"/>
              <a:buFont typeface="Outfit"/>
              <a:buChar char="○"/>
            </a:pPr>
            <a:r>
              <a:rPr lang="en-US" sz="1200" dirty="0">
                <a:latin typeface="Outfit"/>
                <a:ea typeface="Outfit"/>
                <a:cs typeface="Outfit"/>
                <a:sym typeface="Outfit"/>
              </a:rPr>
              <a:t>The </a:t>
            </a:r>
            <a:r>
              <a:rPr lang="en-US" sz="1200" dirty="0" err="1">
                <a:latin typeface="Outfit"/>
                <a:ea typeface="Outfit"/>
                <a:cs typeface="Outfit"/>
                <a:sym typeface="Outfit"/>
              </a:rPr>
              <a:t>KNNImputer</a:t>
            </a:r>
            <a:r>
              <a:rPr lang="en-US" sz="1200" dirty="0">
                <a:latin typeface="Outfit"/>
                <a:ea typeface="Outfit"/>
                <a:cs typeface="Outfit"/>
                <a:sym typeface="Outfit"/>
              </a:rPr>
              <a:t> estimates missing values based on similar rows, providing more accuracy compared to using the mean or median.</a:t>
            </a:r>
            <a:endParaRPr lang="fr-FR" sz="1200" dirty="0">
              <a:latin typeface="Outfit"/>
              <a:ea typeface="Outfit"/>
              <a:cs typeface="Outfit"/>
              <a:sym typeface="Outfit"/>
            </a:endParaRPr>
          </a:p>
          <a:p>
            <a:pPr marL="457200" lvl="0" indent="-304800" algn="just" rtl="0">
              <a:lnSpc>
                <a:spcPct val="115000"/>
              </a:lnSpc>
              <a:spcBef>
                <a:spcPts val="0"/>
              </a:spcBef>
              <a:spcAft>
                <a:spcPts val="0"/>
              </a:spcAft>
              <a:buSzPts val="1200"/>
              <a:buFont typeface="Outfit"/>
              <a:buAutoNum type="arabicPeriod"/>
            </a:pPr>
            <a:r>
              <a:rPr lang="fr-FR" sz="1200" b="1" dirty="0" err="1">
                <a:latin typeface="Outfit"/>
                <a:ea typeface="Outfit"/>
                <a:cs typeface="Outfit"/>
                <a:sym typeface="Outfit"/>
              </a:rPr>
              <a:t>Categorical</a:t>
            </a:r>
            <a:r>
              <a:rPr lang="fr-FR" sz="1200" b="1" dirty="0">
                <a:latin typeface="Outfit"/>
                <a:ea typeface="Outfit"/>
                <a:cs typeface="Outfit"/>
                <a:sym typeface="Outfit"/>
              </a:rPr>
              <a:t> </a:t>
            </a:r>
            <a:r>
              <a:rPr lang="fr-FR" sz="1200" b="1" dirty="0" err="1">
                <a:latin typeface="Outfit"/>
                <a:ea typeface="Outfit"/>
                <a:cs typeface="Outfit"/>
                <a:sym typeface="Outfit"/>
              </a:rPr>
              <a:t>Columns</a:t>
            </a:r>
            <a:r>
              <a:rPr lang="fr-FR" sz="1200" b="1" dirty="0">
                <a:latin typeface="Outfit"/>
                <a:ea typeface="Outfit"/>
                <a:cs typeface="Outfit"/>
                <a:sym typeface="Outfit"/>
              </a:rPr>
              <a:t>:</a:t>
            </a:r>
          </a:p>
          <a:p>
            <a:pPr marL="914400" lvl="1" indent="-304800" algn="just" rtl="0">
              <a:lnSpc>
                <a:spcPct val="115000"/>
              </a:lnSpc>
              <a:spcBef>
                <a:spcPts val="0"/>
              </a:spcBef>
              <a:spcAft>
                <a:spcPts val="0"/>
              </a:spcAft>
              <a:buSzPts val="1200"/>
              <a:buChar char="○"/>
            </a:pPr>
            <a:r>
              <a:rPr lang="en-US" sz="1200" dirty="0">
                <a:latin typeface="Outfit"/>
                <a:ea typeface="Outfit"/>
                <a:cs typeface="Outfit"/>
                <a:sym typeface="Outfit"/>
              </a:rPr>
              <a:t>Replacement of missing values with the </a:t>
            </a:r>
            <a:r>
              <a:rPr lang="en-US" sz="1200" dirty="0">
                <a:highlight>
                  <a:srgbClr val="FFFF00"/>
                </a:highlight>
                <a:latin typeface="Outfit"/>
                <a:ea typeface="Outfit"/>
                <a:cs typeface="Outfit"/>
                <a:sym typeface="Outfit"/>
              </a:rPr>
              <a:t>mode</a:t>
            </a:r>
            <a:r>
              <a:rPr lang="en-US" sz="1200" dirty="0">
                <a:latin typeface="Outfit"/>
                <a:ea typeface="Outfit"/>
                <a:cs typeface="Outfit"/>
                <a:sym typeface="Outfit"/>
              </a:rPr>
              <a:t> (most frequent value) to ensure category consistency.</a:t>
            </a:r>
            <a:endParaRPr lang="fr-FR" sz="1500" dirty="0">
              <a:latin typeface="Outfit"/>
              <a:ea typeface="Outfit"/>
              <a:cs typeface="Outfit"/>
              <a:sym typeface="Outfit"/>
            </a:endParaRPr>
          </a:p>
        </p:txBody>
      </p:sp>
      <p:sp>
        <p:nvSpPr>
          <p:cNvPr id="3122" name="Google Shape;3122;p33"/>
          <p:cNvSpPr txBox="1"/>
          <p:nvPr/>
        </p:nvSpPr>
        <p:spPr>
          <a:xfrm>
            <a:off x="1415050" y="2960350"/>
            <a:ext cx="6406500" cy="1495764"/>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US" sz="1200" b="1" dirty="0">
                <a:latin typeface="Outfit"/>
                <a:ea typeface="Outfit"/>
                <a:cs typeface="Outfit"/>
                <a:sym typeface="Outfit"/>
              </a:rPr>
              <a:t>Result</a:t>
            </a:r>
            <a:r>
              <a:rPr lang="en" sz="1200" b="1" dirty="0">
                <a:latin typeface="Outfit"/>
                <a:ea typeface="Outfit"/>
                <a:cs typeface="Outfit"/>
                <a:sym typeface="Outfit"/>
              </a:rPr>
              <a:t> :</a:t>
            </a:r>
            <a:endParaRPr sz="1200" b="1" dirty="0">
              <a:latin typeface="Outfit"/>
              <a:ea typeface="Outfit"/>
              <a:cs typeface="Outfit"/>
              <a:sym typeface="Outfit"/>
            </a:endParaRPr>
          </a:p>
          <a:p>
            <a:pPr marL="457200" lvl="0" indent="-304800" algn="just" rtl="0">
              <a:lnSpc>
                <a:spcPct val="115000"/>
              </a:lnSpc>
              <a:spcBef>
                <a:spcPts val="1200"/>
              </a:spcBef>
              <a:spcAft>
                <a:spcPts val="0"/>
              </a:spcAft>
              <a:buSzPts val="1200"/>
              <a:buFont typeface="Outfit"/>
              <a:buChar char="●"/>
            </a:pPr>
            <a:r>
              <a:rPr lang="en-US" sz="1200" dirty="0">
                <a:latin typeface="Outfit"/>
                <a:ea typeface="Outfit"/>
                <a:cs typeface="Outfit"/>
                <a:sym typeface="Outfit"/>
              </a:rPr>
              <a:t>All missing values in both numerical and categorical columns have been replaced.</a:t>
            </a:r>
          </a:p>
          <a:p>
            <a:pPr marL="457200" lvl="0" indent="-304800" algn="just" rtl="0">
              <a:lnSpc>
                <a:spcPct val="115000"/>
              </a:lnSpc>
              <a:spcBef>
                <a:spcPts val="1200"/>
              </a:spcBef>
              <a:spcAft>
                <a:spcPts val="0"/>
              </a:spcAft>
              <a:buSzPts val="1200"/>
              <a:buFont typeface="Outfit"/>
              <a:buChar char="●"/>
            </a:pPr>
            <a:r>
              <a:rPr lang="en-US" sz="1200" b="1" dirty="0">
                <a:latin typeface="Outfit"/>
                <a:ea typeface="Outfit"/>
                <a:cs typeface="Outfit"/>
                <a:sym typeface="Outfit"/>
              </a:rPr>
              <a:t>Verification</a:t>
            </a:r>
            <a:r>
              <a:rPr lang="en-US" sz="1200" dirty="0">
                <a:latin typeface="Outfit"/>
                <a:ea typeface="Outfit"/>
                <a:cs typeface="Outfit"/>
                <a:sym typeface="Outfit"/>
              </a:rPr>
              <a:t>: After imputation, a check was performed to ensure that the dataset no longer contains any missing values.</a:t>
            </a:r>
            <a:endParaRPr lang="en" sz="1200" dirty="0">
              <a:latin typeface="Outfit"/>
              <a:ea typeface="Outfit"/>
              <a:cs typeface="Outfit"/>
              <a:sym typeface="Outfi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26"/>
        <p:cNvGrpSpPr/>
        <p:nvPr/>
      </p:nvGrpSpPr>
      <p:grpSpPr>
        <a:xfrm>
          <a:off x="0" y="0"/>
          <a:ext cx="0" cy="0"/>
          <a:chOff x="0" y="0"/>
          <a:chExt cx="0" cy="0"/>
        </a:xfrm>
      </p:grpSpPr>
      <p:grpSp>
        <p:nvGrpSpPr>
          <p:cNvPr id="3127" name="Google Shape;3127;p34"/>
          <p:cNvGrpSpPr/>
          <p:nvPr/>
        </p:nvGrpSpPr>
        <p:grpSpPr>
          <a:xfrm>
            <a:off x="122000" y="4917447"/>
            <a:ext cx="4420450" cy="226056"/>
            <a:chOff x="122000" y="4917447"/>
            <a:chExt cx="4420450" cy="226056"/>
          </a:xfrm>
        </p:grpSpPr>
        <p:sp>
          <p:nvSpPr>
            <p:cNvPr id="3128" name="Google Shape;3128;p34"/>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9" name="Google Shape;3129;p34"/>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0" name="Google Shape;3130;p34"/>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1" name="Google Shape;3131;p34"/>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2" name="Google Shape;3132;p34"/>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3" name="Google Shape;3133;p34"/>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4" name="Google Shape;3134;p34"/>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5" name="Google Shape;3135;p34"/>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6" name="Google Shape;3136;p34"/>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7" name="Google Shape;3137;p34"/>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8" name="Google Shape;3138;p34"/>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9" name="Google Shape;3139;p34"/>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0" name="Google Shape;3140;p34"/>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1" name="Google Shape;3141;p34"/>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2" name="Google Shape;3142;p34"/>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43" name="Google Shape;3143;p34"/>
          <p:cNvGrpSpPr/>
          <p:nvPr/>
        </p:nvGrpSpPr>
        <p:grpSpPr>
          <a:xfrm>
            <a:off x="4601500" y="4884626"/>
            <a:ext cx="4420450" cy="258877"/>
            <a:chOff x="4601500" y="4884626"/>
            <a:chExt cx="4420450" cy="258877"/>
          </a:xfrm>
        </p:grpSpPr>
        <p:sp>
          <p:nvSpPr>
            <p:cNvPr id="3144" name="Google Shape;3144;p34"/>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5" name="Google Shape;3145;p34"/>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6" name="Google Shape;3146;p34"/>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7" name="Google Shape;3147;p34"/>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8" name="Google Shape;3148;p34"/>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9" name="Google Shape;3149;p34"/>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0" name="Google Shape;3150;p34"/>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1" name="Google Shape;3151;p34"/>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2" name="Google Shape;3152;p34"/>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3" name="Google Shape;3153;p34"/>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4" name="Google Shape;3154;p34"/>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5" name="Google Shape;3155;p34"/>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6" name="Google Shape;3156;p34"/>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7" name="Google Shape;3157;p34"/>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8" name="Google Shape;3158;p34"/>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59" name="Google Shape;3159;p34"/>
          <p:cNvGrpSpPr/>
          <p:nvPr/>
        </p:nvGrpSpPr>
        <p:grpSpPr>
          <a:xfrm>
            <a:off x="122025" y="5036324"/>
            <a:ext cx="4420450" cy="107173"/>
            <a:chOff x="122000" y="4917447"/>
            <a:chExt cx="4420450" cy="226056"/>
          </a:xfrm>
        </p:grpSpPr>
        <p:sp>
          <p:nvSpPr>
            <p:cNvPr id="3160" name="Google Shape;3160;p34"/>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1" name="Google Shape;3161;p34"/>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2" name="Google Shape;3162;p34"/>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3" name="Google Shape;3163;p34"/>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4" name="Google Shape;3164;p34"/>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5" name="Google Shape;3165;p34"/>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6" name="Google Shape;3166;p34"/>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7" name="Google Shape;3167;p34"/>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8" name="Google Shape;3168;p34"/>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9" name="Google Shape;3169;p34"/>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0" name="Google Shape;3170;p34"/>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1" name="Google Shape;3171;p34"/>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2" name="Google Shape;3172;p34"/>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3" name="Google Shape;3173;p34"/>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4" name="Google Shape;3174;p34"/>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75" name="Google Shape;3175;p34"/>
          <p:cNvGrpSpPr/>
          <p:nvPr/>
        </p:nvGrpSpPr>
        <p:grpSpPr>
          <a:xfrm>
            <a:off x="4601525" y="5020763"/>
            <a:ext cx="4420450" cy="122734"/>
            <a:chOff x="4601500" y="4884626"/>
            <a:chExt cx="4420450" cy="258877"/>
          </a:xfrm>
        </p:grpSpPr>
        <p:sp>
          <p:nvSpPr>
            <p:cNvPr id="3176" name="Google Shape;3176;p34"/>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7" name="Google Shape;3177;p34"/>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8" name="Google Shape;3178;p34"/>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9" name="Google Shape;3179;p34"/>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0" name="Google Shape;3180;p34"/>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1" name="Google Shape;3181;p34"/>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2" name="Google Shape;3182;p34"/>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3" name="Google Shape;3183;p34"/>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4" name="Google Shape;3184;p34"/>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5" name="Google Shape;3185;p34"/>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6" name="Google Shape;3186;p34"/>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7" name="Google Shape;3187;p34"/>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8" name="Google Shape;3188;p34"/>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9" name="Google Shape;3189;p34"/>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0" name="Google Shape;3190;p34"/>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191" name="Google Shape;3191;p34"/>
          <p:cNvSpPr txBox="1"/>
          <p:nvPr/>
        </p:nvSpPr>
        <p:spPr>
          <a:xfrm>
            <a:off x="402775" y="96400"/>
            <a:ext cx="7474200" cy="7694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US" sz="2000" b="1" dirty="0">
                <a:latin typeface="Outfit"/>
                <a:ea typeface="Outfit"/>
                <a:cs typeface="Outfit"/>
                <a:sym typeface="Outfit"/>
              </a:rPr>
              <a:t>Fixing the missing values ​​problem</a:t>
            </a:r>
            <a:endParaRPr sz="2100" dirty="0">
              <a:latin typeface="Outfit"/>
              <a:ea typeface="Outfit"/>
              <a:cs typeface="Outfit"/>
              <a:sym typeface="Outfit"/>
            </a:endParaRPr>
          </a:p>
        </p:txBody>
      </p:sp>
      <p:pic>
        <p:nvPicPr>
          <p:cNvPr id="3192" name="Google Shape;3192;p34"/>
          <p:cNvPicPr preferRelativeResize="0"/>
          <p:nvPr/>
        </p:nvPicPr>
        <p:blipFill>
          <a:blip r:embed="rId3">
            <a:alphaModFix/>
          </a:blip>
          <a:stretch>
            <a:fillRect/>
          </a:stretch>
        </p:blipFill>
        <p:spPr>
          <a:xfrm>
            <a:off x="4230775" y="701875"/>
            <a:ext cx="3790149" cy="4083925"/>
          </a:xfrm>
          <a:prstGeom prst="rect">
            <a:avLst/>
          </a:prstGeom>
          <a:noFill/>
          <a:ln>
            <a:noFill/>
          </a:ln>
        </p:spPr>
      </p:pic>
      <p:sp>
        <p:nvSpPr>
          <p:cNvPr id="3193" name="Google Shape;3193;p34"/>
          <p:cNvSpPr txBox="1"/>
          <p:nvPr/>
        </p:nvSpPr>
        <p:spPr>
          <a:xfrm>
            <a:off x="402775" y="18717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 Checking for missing values ​​after imputation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7"/>
        <p:cNvGrpSpPr/>
        <p:nvPr/>
      </p:nvGrpSpPr>
      <p:grpSpPr>
        <a:xfrm>
          <a:off x="0" y="0"/>
          <a:ext cx="0" cy="0"/>
          <a:chOff x="0" y="0"/>
          <a:chExt cx="0" cy="0"/>
        </a:xfrm>
      </p:grpSpPr>
      <p:grpSp>
        <p:nvGrpSpPr>
          <p:cNvPr id="3198" name="Google Shape;3198;p35"/>
          <p:cNvGrpSpPr/>
          <p:nvPr/>
        </p:nvGrpSpPr>
        <p:grpSpPr>
          <a:xfrm>
            <a:off x="122000" y="4917447"/>
            <a:ext cx="4420450" cy="226056"/>
            <a:chOff x="122000" y="4917447"/>
            <a:chExt cx="4420450" cy="226056"/>
          </a:xfrm>
        </p:grpSpPr>
        <p:sp>
          <p:nvSpPr>
            <p:cNvPr id="3199" name="Google Shape;3199;p35"/>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0" name="Google Shape;3200;p35"/>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1" name="Google Shape;3201;p35"/>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2" name="Google Shape;3202;p35"/>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3" name="Google Shape;3203;p35"/>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4" name="Google Shape;3204;p35"/>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5" name="Google Shape;3205;p35"/>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6" name="Google Shape;3206;p35"/>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7" name="Google Shape;3207;p35"/>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8" name="Google Shape;3208;p35"/>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9" name="Google Shape;3209;p35"/>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0" name="Google Shape;3210;p35"/>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1" name="Google Shape;3211;p35"/>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2" name="Google Shape;3212;p35"/>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3" name="Google Shape;3213;p35"/>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214" name="Google Shape;3214;p35"/>
          <p:cNvGrpSpPr/>
          <p:nvPr/>
        </p:nvGrpSpPr>
        <p:grpSpPr>
          <a:xfrm>
            <a:off x="4601500" y="4884626"/>
            <a:ext cx="4420450" cy="258877"/>
            <a:chOff x="4601500" y="4884626"/>
            <a:chExt cx="4420450" cy="258877"/>
          </a:xfrm>
        </p:grpSpPr>
        <p:sp>
          <p:nvSpPr>
            <p:cNvPr id="3215" name="Google Shape;3215;p35"/>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6" name="Google Shape;3216;p35"/>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7" name="Google Shape;3217;p35"/>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8" name="Google Shape;3218;p35"/>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9" name="Google Shape;3219;p35"/>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0" name="Google Shape;3220;p35"/>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1" name="Google Shape;3221;p35"/>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2" name="Google Shape;3222;p35"/>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3" name="Google Shape;3223;p35"/>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4" name="Google Shape;3224;p35"/>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5" name="Google Shape;3225;p35"/>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6" name="Google Shape;3226;p35"/>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7" name="Google Shape;3227;p35"/>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8" name="Google Shape;3228;p35"/>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9" name="Google Shape;3229;p35"/>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230" name="Google Shape;3230;p35"/>
          <p:cNvGrpSpPr/>
          <p:nvPr/>
        </p:nvGrpSpPr>
        <p:grpSpPr>
          <a:xfrm>
            <a:off x="122025" y="5036324"/>
            <a:ext cx="4420450" cy="107173"/>
            <a:chOff x="122000" y="4917447"/>
            <a:chExt cx="4420450" cy="226056"/>
          </a:xfrm>
        </p:grpSpPr>
        <p:sp>
          <p:nvSpPr>
            <p:cNvPr id="3231" name="Google Shape;3231;p35"/>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2" name="Google Shape;3232;p35"/>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3" name="Google Shape;3233;p35"/>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4" name="Google Shape;3234;p35"/>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5" name="Google Shape;3235;p35"/>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6" name="Google Shape;3236;p35"/>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7" name="Google Shape;3237;p35"/>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8" name="Google Shape;3238;p35"/>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9" name="Google Shape;3239;p35"/>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0" name="Google Shape;3240;p35"/>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1" name="Google Shape;3241;p35"/>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2" name="Google Shape;3242;p35"/>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3" name="Google Shape;3243;p35"/>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4" name="Google Shape;3244;p35"/>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5" name="Google Shape;3245;p35"/>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246" name="Google Shape;3246;p35"/>
          <p:cNvGrpSpPr/>
          <p:nvPr/>
        </p:nvGrpSpPr>
        <p:grpSpPr>
          <a:xfrm>
            <a:off x="4601525" y="5020763"/>
            <a:ext cx="4420450" cy="122734"/>
            <a:chOff x="4601500" y="4884626"/>
            <a:chExt cx="4420450" cy="258877"/>
          </a:xfrm>
        </p:grpSpPr>
        <p:sp>
          <p:nvSpPr>
            <p:cNvPr id="3247" name="Google Shape;3247;p35"/>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8" name="Google Shape;3248;p35"/>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9" name="Google Shape;3249;p35"/>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0" name="Google Shape;3250;p35"/>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1" name="Google Shape;3251;p35"/>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2" name="Google Shape;3252;p35"/>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3" name="Google Shape;3253;p35"/>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4" name="Google Shape;3254;p35"/>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5" name="Google Shape;3255;p35"/>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6" name="Google Shape;3256;p35"/>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7" name="Google Shape;3257;p35"/>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8" name="Google Shape;3258;p35"/>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9" name="Google Shape;3259;p35"/>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0" name="Google Shape;3260;p35"/>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1" name="Google Shape;3261;p35"/>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262" name="Google Shape;3262;p35"/>
          <p:cNvSpPr txBox="1"/>
          <p:nvPr/>
        </p:nvSpPr>
        <p:spPr>
          <a:xfrm>
            <a:off x="402775" y="96400"/>
            <a:ext cx="7474200" cy="7694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US" sz="2000" b="1" dirty="0">
                <a:latin typeface="Outfit"/>
                <a:ea typeface="Outfit"/>
                <a:cs typeface="Outfit"/>
                <a:sym typeface="Outfit"/>
              </a:rPr>
              <a:t>Outlier Problem</a:t>
            </a:r>
            <a:endParaRPr sz="2100" dirty="0">
              <a:latin typeface="Outfit"/>
              <a:ea typeface="Outfit"/>
              <a:cs typeface="Outfit"/>
              <a:sym typeface="Outfit"/>
            </a:endParaRPr>
          </a:p>
        </p:txBody>
      </p:sp>
      <p:sp>
        <p:nvSpPr>
          <p:cNvPr id="3263" name="Google Shape;3263;p35"/>
          <p:cNvSpPr txBox="1"/>
          <p:nvPr/>
        </p:nvSpPr>
        <p:spPr>
          <a:xfrm>
            <a:off x="553775" y="803263"/>
            <a:ext cx="3325200" cy="1031021"/>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b="1" dirty="0">
                <a:latin typeface="Outfit"/>
                <a:ea typeface="Outfit"/>
                <a:cs typeface="Outfit"/>
                <a:sym typeface="Outfit"/>
              </a:rPr>
              <a:t>Problem</a:t>
            </a:r>
            <a:r>
              <a:rPr lang="en" sz="1100" dirty="0">
                <a:latin typeface="Outfit"/>
                <a:ea typeface="Outfit"/>
                <a:cs typeface="Outfit"/>
                <a:sym typeface="Outfit"/>
              </a:rPr>
              <a:t> :</a:t>
            </a:r>
            <a:endParaRPr sz="1100" dirty="0">
              <a:latin typeface="Outfit"/>
              <a:ea typeface="Outfit"/>
              <a:cs typeface="Outfit"/>
              <a:sym typeface="Outfit"/>
            </a:endParaRPr>
          </a:p>
          <a:p>
            <a:pPr marL="0" lvl="0" indent="0" algn="just" rtl="0">
              <a:spcBef>
                <a:spcPts val="0"/>
              </a:spcBef>
              <a:spcAft>
                <a:spcPts val="0"/>
              </a:spcAft>
              <a:buNone/>
            </a:pPr>
            <a:r>
              <a:rPr lang="en-US" sz="1100" dirty="0">
                <a:latin typeface="Outfit"/>
                <a:ea typeface="Outfit"/>
                <a:cs typeface="Outfit"/>
                <a:sym typeface="Outfit"/>
              </a:rPr>
              <a:t>Some values, such as ages below 17 or above 100, were deemed implausible. These values were considered outliers and could disrupt data analysis.</a:t>
            </a:r>
            <a:endParaRPr lang="fr-FR" dirty="0">
              <a:latin typeface="Outfit"/>
              <a:ea typeface="Outfit"/>
              <a:cs typeface="Outfit"/>
              <a:sym typeface="Outfit"/>
            </a:endParaRPr>
          </a:p>
        </p:txBody>
      </p:sp>
      <p:pic>
        <p:nvPicPr>
          <p:cNvPr id="3264" name="Google Shape;3264;p35"/>
          <p:cNvPicPr preferRelativeResize="0"/>
          <p:nvPr/>
        </p:nvPicPr>
        <p:blipFill>
          <a:blip r:embed="rId3">
            <a:alphaModFix/>
          </a:blip>
          <a:stretch>
            <a:fillRect/>
          </a:stretch>
        </p:blipFill>
        <p:spPr>
          <a:xfrm>
            <a:off x="4207251" y="1096500"/>
            <a:ext cx="4566900" cy="3673100"/>
          </a:xfrm>
          <a:prstGeom prst="rect">
            <a:avLst/>
          </a:prstGeom>
          <a:noFill/>
          <a:ln>
            <a:noFill/>
          </a:ln>
        </p:spPr>
      </p:pic>
      <p:sp>
        <p:nvSpPr>
          <p:cNvPr id="3265" name="Google Shape;3265;p35"/>
          <p:cNvSpPr txBox="1"/>
          <p:nvPr/>
        </p:nvSpPr>
        <p:spPr>
          <a:xfrm>
            <a:off x="553775" y="2003875"/>
            <a:ext cx="3000000" cy="270609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dirty="0">
                <a:latin typeface="Outfit"/>
                <a:ea typeface="Outfit"/>
                <a:cs typeface="Outfit"/>
                <a:sym typeface="Outfit"/>
              </a:rPr>
              <a:t>Impemented solution</a:t>
            </a:r>
            <a:r>
              <a:rPr lang="en" sz="1100" dirty="0">
                <a:latin typeface="Outfit"/>
                <a:ea typeface="Outfit"/>
                <a:cs typeface="Outfit"/>
                <a:sym typeface="Outfit"/>
              </a:rPr>
              <a:t>:</a:t>
            </a:r>
            <a:br>
              <a:rPr lang="en" sz="1100" dirty="0">
                <a:latin typeface="Outfit"/>
                <a:ea typeface="Outfit"/>
                <a:cs typeface="Outfit"/>
                <a:sym typeface="Outfit"/>
              </a:rPr>
            </a:br>
            <a:r>
              <a:rPr lang="en-US" sz="1100" dirty="0">
                <a:latin typeface="Outfit"/>
                <a:ea typeface="Outfit"/>
                <a:cs typeface="Outfit"/>
                <a:sym typeface="Outfit"/>
              </a:rPr>
              <a:t>To correct these outliers, we applied realistic thresholds based on the defined business rules</a:t>
            </a:r>
            <a:r>
              <a:rPr lang="en" sz="1100" dirty="0">
                <a:latin typeface="Outfit"/>
                <a:ea typeface="Outfit"/>
                <a:cs typeface="Outfit"/>
                <a:sym typeface="Outfit"/>
              </a:rPr>
              <a:t>:</a:t>
            </a:r>
            <a:endParaRPr sz="1100" dirty="0">
              <a:latin typeface="Outfit"/>
              <a:ea typeface="Outfit"/>
              <a:cs typeface="Outfit"/>
              <a:sym typeface="Outfit"/>
            </a:endParaRPr>
          </a:p>
          <a:p>
            <a:pPr marL="457200" lvl="0" indent="-298450" algn="l" rtl="0">
              <a:lnSpc>
                <a:spcPct val="115000"/>
              </a:lnSpc>
              <a:spcBef>
                <a:spcPts val="1200"/>
              </a:spcBef>
              <a:spcAft>
                <a:spcPts val="0"/>
              </a:spcAft>
              <a:buSzPts val="1100"/>
              <a:buFont typeface="Outfit"/>
              <a:buChar char="●"/>
            </a:pPr>
            <a:r>
              <a:rPr lang="en-US" sz="1100" dirty="0">
                <a:latin typeface="Outfit"/>
                <a:ea typeface="Outfit"/>
                <a:cs typeface="Outfit"/>
                <a:sym typeface="Outfit"/>
              </a:rPr>
              <a:t>Ages below 17 were adjusted to 17.</a:t>
            </a:r>
          </a:p>
          <a:p>
            <a:pPr marL="457200" lvl="0" indent="-298450" algn="l" rtl="0">
              <a:lnSpc>
                <a:spcPct val="115000"/>
              </a:lnSpc>
              <a:spcBef>
                <a:spcPts val="1200"/>
              </a:spcBef>
              <a:spcAft>
                <a:spcPts val="0"/>
              </a:spcAft>
              <a:buSzPts val="1100"/>
              <a:buFont typeface="Outfit"/>
              <a:buChar char="●"/>
            </a:pPr>
            <a:r>
              <a:rPr lang="en-US" sz="1100" dirty="0">
                <a:latin typeface="Outfit"/>
                <a:ea typeface="Outfit"/>
                <a:cs typeface="Outfit"/>
                <a:sym typeface="Outfit"/>
              </a:rPr>
              <a:t>Ages above 100 were adjusted to 100.</a:t>
            </a:r>
            <a:endParaRPr sz="1100" dirty="0">
              <a:latin typeface="Outfit"/>
              <a:ea typeface="Outfit"/>
              <a:cs typeface="Outfit"/>
              <a:sym typeface="Outfit"/>
            </a:endParaRPr>
          </a:p>
          <a:p>
            <a:pPr marL="0" lvl="0" indent="0" algn="l" rtl="0">
              <a:lnSpc>
                <a:spcPct val="115000"/>
              </a:lnSpc>
              <a:spcBef>
                <a:spcPts val="1200"/>
              </a:spcBef>
              <a:spcAft>
                <a:spcPts val="1200"/>
              </a:spcAft>
              <a:buNone/>
            </a:pPr>
            <a:r>
              <a:rPr lang="en-US" sz="1100" dirty="0">
                <a:highlight>
                  <a:srgbClr val="FFFF00"/>
                </a:highlight>
                <a:latin typeface="Outfit"/>
                <a:ea typeface="Outfit"/>
                <a:cs typeface="Outfit"/>
                <a:sym typeface="Outfit"/>
              </a:rPr>
              <a:t>The method used is the </a:t>
            </a:r>
            <a:r>
              <a:rPr lang="en-US" sz="1100" dirty="0" err="1">
                <a:highlight>
                  <a:srgbClr val="FFFF00"/>
                </a:highlight>
                <a:latin typeface="Outfit"/>
                <a:ea typeface="Outfit"/>
                <a:cs typeface="Outfit"/>
                <a:sym typeface="Outfit"/>
              </a:rPr>
              <a:t>np.clip</a:t>
            </a:r>
            <a:r>
              <a:rPr lang="en-US" sz="1100" dirty="0">
                <a:highlight>
                  <a:srgbClr val="FFFF00"/>
                </a:highlight>
                <a:latin typeface="Outfit"/>
                <a:ea typeface="Outfit"/>
                <a:cs typeface="Outfit"/>
                <a:sym typeface="Outfit"/>
              </a:rPr>
              <a:t>() function, which "clips" (or limits) values to a given range.</a:t>
            </a:r>
            <a:endParaRPr sz="1100" dirty="0">
              <a:highlight>
                <a:srgbClr val="FFFF00"/>
              </a:highlight>
              <a:latin typeface="Outfit"/>
              <a:ea typeface="Outfit"/>
              <a:cs typeface="Outfit"/>
              <a:sym typeface="Outfi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9"/>
        <p:cNvGrpSpPr/>
        <p:nvPr/>
      </p:nvGrpSpPr>
      <p:grpSpPr>
        <a:xfrm>
          <a:off x="0" y="0"/>
          <a:ext cx="0" cy="0"/>
          <a:chOff x="0" y="0"/>
          <a:chExt cx="0" cy="0"/>
        </a:xfrm>
      </p:grpSpPr>
      <p:grpSp>
        <p:nvGrpSpPr>
          <p:cNvPr id="3270" name="Google Shape;3270;p36"/>
          <p:cNvGrpSpPr/>
          <p:nvPr/>
        </p:nvGrpSpPr>
        <p:grpSpPr>
          <a:xfrm>
            <a:off x="122000" y="4917447"/>
            <a:ext cx="4420450" cy="226056"/>
            <a:chOff x="122000" y="4917447"/>
            <a:chExt cx="4420450" cy="226056"/>
          </a:xfrm>
        </p:grpSpPr>
        <p:sp>
          <p:nvSpPr>
            <p:cNvPr id="3271" name="Google Shape;3271;p36"/>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2" name="Google Shape;3272;p36"/>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3" name="Google Shape;3273;p36"/>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4" name="Google Shape;3274;p36"/>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5" name="Google Shape;3275;p36"/>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6" name="Google Shape;3276;p36"/>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7" name="Google Shape;3277;p36"/>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8" name="Google Shape;3278;p36"/>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9" name="Google Shape;3279;p36"/>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0" name="Google Shape;3280;p36"/>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1" name="Google Shape;3281;p36"/>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2" name="Google Shape;3282;p36"/>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3" name="Google Shape;3283;p36"/>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4" name="Google Shape;3284;p36"/>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5" name="Google Shape;3285;p36"/>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286" name="Google Shape;3286;p36"/>
          <p:cNvGrpSpPr/>
          <p:nvPr/>
        </p:nvGrpSpPr>
        <p:grpSpPr>
          <a:xfrm>
            <a:off x="4601500" y="4884626"/>
            <a:ext cx="4420450" cy="258877"/>
            <a:chOff x="4601500" y="4884626"/>
            <a:chExt cx="4420450" cy="258877"/>
          </a:xfrm>
        </p:grpSpPr>
        <p:sp>
          <p:nvSpPr>
            <p:cNvPr id="3287" name="Google Shape;3287;p36"/>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8" name="Google Shape;3288;p36"/>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9" name="Google Shape;3289;p36"/>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0" name="Google Shape;3290;p36"/>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1" name="Google Shape;3291;p36"/>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2" name="Google Shape;3292;p36"/>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3" name="Google Shape;3293;p36"/>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4" name="Google Shape;3294;p36"/>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5" name="Google Shape;3295;p36"/>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6" name="Google Shape;3296;p36"/>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7" name="Google Shape;3297;p36"/>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8" name="Google Shape;3298;p36"/>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9" name="Google Shape;3299;p36"/>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0" name="Google Shape;3300;p36"/>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1" name="Google Shape;3301;p36"/>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02" name="Google Shape;3302;p36"/>
          <p:cNvGrpSpPr/>
          <p:nvPr/>
        </p:nvGrpSpPr>
        <p:grpSpPr>
          <a:xfrm>
            <a:off x="122025" y="5036324"/>
            <a:ext cx="4420450" cy="107173"/>
            <a:chOff x="122000" y="4917447"/>
            <a:chExt cx="4420450" cy="226056"/>
          </a:xfrm>
        </p:grpSpPr>
        <p:sp>
          <p:nvSpPr>
            <p:cNvPr id="3303" name="Google Shape;3303;p36"/>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4" name="Google Shape;3304;p36"/>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5" name="Google Shape;3305;p36"/>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6" name="Google Shape;3306;p36"/>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7" name="Google Shape;3307;p36"/>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8" name="Google Shape;3308;p36"/>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9" name="Google Shape;3309;p36"/>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0" name="Google Shape;3310;p36"/>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1" name="Google Shape;3311;p36"/>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2" name="Google Shape;3312;p36"/>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3" name="Google Shape;3313;p36"/>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4" name="Google Shape;3314;p36"/>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5" name="Google Shape;3315;p36"/>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6" name="Google Shape;3316;p36"/>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7" name="Google Shape;3317;p36"/>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18" name="Google Shape;3318;p36"/>
          <p:cNvGrpSpPr/>
          <p:nvPr/>
        </p:nvGrpSpPr>
        <p:grpSpPr>
          <a:xfrm>
            <a:off x="4601525" y="5020763"/>
            <a:ext cx="4420450" cy="122734"/>
            <a:chOff x="4601500" y="4884626"/>
            <a:chExt cx="4420450" cy="258877"/>
          </a:xfrm>
        </p:grpSpPr>
        <p:sp>
          <p:nvSpPr>
            <p:cNvPr id="3319" name="Google Shape;3319;p36"/>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0" name="Google Shape;3320;p36"/>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1" name="Google Shape;3321;p36"/>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2" name="Google Shape;3322;p36"/>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3" name="Google Shape;3323;p36"/>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4" name="Google Shape;3324;p36"/>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5" name="Google Shape;3325;p36"/>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6" name="Google Shape;3326;p36"/>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7" name="Google Shape;3327;p36"/>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8" name="Google Shape;3328;p36"/>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9" name="Google Shape;3329;p36"/>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0" name="Google Shape;3330;p36"/>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1" name="Google Shape;3331;p36"/>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2" name="Google Shape;3332;p36"/>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3" name="Google Shape;3333;p36"/>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334" name="Google Shape;3334;p36"/>
          <p:cNvSpPr txBox="1"/>
          <p:nvPr/>
        </p:nvSpPr>
        <p:spPr>
          <a:xfrm>
            <a:off x="167600" y="239200"/>
            <a:ext cx="4638900" cy="75171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US" sz="1900" b="1">
                <a:latin typeface="Outfit"/>
                <a:ea typeface="Outfit"/>
                <a:cs typeface="Outfit"/>
                <a:sym typeface="Outfit"/>
              </a:rPr>
              <a:t>Problems with unknown values:</a:t>
            </a:r>
            <a:endParaRPr sz="2000">
              <a:latin typeface="Outfit"/>
              <a:ea typeface="Outfit"/>
              <a:cs typeface="Outfit"/>
              <a:sym typeface="Outfit"/>
            </a:endParaRPr>
          </a:p>
        </p:txBody>
      </p:sp>
      <p:sp>
        <p:nvSpPr>
          <p:cNvPr id="3335" name="Google Shape;3335;p36"/>
          <p:cNvSpPr txBox="1"/>
          <p:nvPr/>
        </p:nvSpPr>
        <p:spPr>
          <a:xfrm>
            <a:off x="305625" y="857400"/>
            <a:ext cx="3582434" cy="4114942"/>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1200"/>
              </a:spcBef>
              <a:spcAft>
                <a:spcPts val="0"/>
              </a:spcAft>
              <a:buNone/>
            </a:pPr>
            <a:r>
              <a:rPr lang="en" b="1" dirty="0">
                <a:latin typeface="Outfit"/>
                <a:ea typeface="Outfit"/>
                <a:cs typeface="Outfit"/>
                <a:sym typeface="Outfit"/>
              </a:rPr>
              <a:t>Problem</a:t>
            </a:r>
            <a:r>
              <a:rPr lang="en" dirty="0">
                <a:latin typeface="Outfit"/>
                <a:ea typeface="Outfit"/>
                <a:cs typeface="Outfit"/>
                <a:sym typeface="Outfit"/>
              </a:rPr>
              <a:t> :</a:t>
            </a:r>
            <a:br>
              <a:rPr lang="en" dirty="0">
                <a:latin typeface="Outfit"/>
                <a:ea typeface="Outfit"/>
                <a:cs typeface="Outfit"/>
              </a:rPr>
            </a:br>
            <a:r>
              <a:rPr lang="en-US" dirty="0">
                <a:latin typeface="Outfit"/>
                <a:ea typeface="Outfit"/>
                <a:cs typeface="Outfit"/>
                <a:sym typeface="Outfit"/>
              </a:rPr>
              <a:t>In categorical columns such as </a:t>
            </a:r>
            <a:r>
              <a:rPr lang="en-US" dirty="0" err="1">
                <a:solidFill>
                  <a:srgbClr val="00B050"/>
                </a:solidFill>
                <a:latin typeface="Outfit"/>
                <a:ea typeface="Outfit"/>
                <a:cs typeface="Outfit"/>
                <a:sym typeface="Outfit"/>
              </a:rPr>
              <a:t>job_type</a:t>
            </a:r>
            <a:r>
              <a:rPr lang="en-US" dirty="0">
                <a:latin typeface="Outfit"/>
                <a:ea typeface="Outfit"/>
                <a:cs typeface="Outfit"/>
                <a:sym typeface="Outfit"/>
              </a:rPr>
              <a:t>, </a:t>
            </a:r>
            <a:r>
              <a:rPr lang="en-US" dirty="0" err="1">
                <a:solidFill>
                  <a:srgbClr val="00B050"/>
                </a:solidFill>
                <a:latin typeface="Outfit"/>
                <a:ea typeface="Outfit"/>
                <a:cs typeface="Outfit"/>
                <a:sym typeface="Outfit"/>
              </a:rPr>
              <a:t>marital_status</a:t>
            </a:r>
            <a:r>
              <a:rPr lang="en-US" dirty="0">
                <a:solidFill>
                  <a:srgbClr val="00B050"/>
                </a:solidFill>
                <a:latin typeface="Outfit"/>
                <a:ea typeface="Outfit"/>
                <a:cs typeface="Outfit"/>
                <a:sym typeface="Outfit"/>
              </a:rPr>
              <a:t>, </a:t>
            </a:r>
            <a:r>
              <a:rPr lang="en-US" dirty="0" err="1">
                <a:solidFill>
                  <a:srgbClr val="00B050"/>
                </a:solidFill>
                <a:latin typeface="Outfit"/>
                <a:ea typeface="Outfit"/>
                <a:cs typeface="Outfit"/>
                <a:sym typeface="Outfit"/>
              </a:rPr>
              <a:t>education_level</a:t>
            </a:r>
            <a:r>
              <a:rPr lang="en-US" dirty="0">
                <a:latin typeface="Outfit"/>
                <a:ea typeface="Outfit"/>
                <a:cs typeface="Outfit"/>
                <a:sym typeface="Outfit"/>
              </a:rPr>
              <a:t>, etc., there were "unknown" values that provide no useful information for analysis. These missing values could bias the analysis and harm the modeling process.</a:t>
            </a:r>
            <a:r>
              <a:rPr lang="en" dirty="0">
                <a:latin typeface="Outfit"/>
                <a:ea typeface="Outfit"/>
                <a:cs typeface="Outfit"/>
                <a:sym typeface="Outfit"/>
              </a:rPr>
              <a:t>.</a:t>
            </a:r>
            <a:endParaRPr dirty="0">
              <a:latin typeface="Outfit"/>
              <a:ea typeface="Outfit"/>
              <a:cs typeface="Outfit"/>
              <a:sym typeface="Outfit"/>
            </a:endParaRPr>
          </a:p>
          <a:p>
            <a:pPr>
              <a:lnSpc>
                <a:spcPct val="115000"/>
              </a:lnSpc>
              <a:spcBef>
                <a:spcPts val="1200"/>
              </a:spcBef>
              <a:spcAft>
                <a:spcPts val="1200"/>
              </a:spcAft>
            </a:pPr>
            <a:r>
              <a:rPr lang="en" b="1" dirty="0">
                <a:latin typeface="Outfit"/>
                <a:ea typeface="Outfit"/>
                <a:cs typeface="Outfit"/>
                <a:sym typeface="Outfit"/>
              </a:rPr>
              <a:t>Implemented solution</a:t>
            </a:r>
            <a:r>
              <a:rPr lang="en" b="1">
                <a:latin typeface="Outfit"/>
                <a:ea typeface="Outfit"/>
                <a:cs typeface="Outfit"/>
                <a:sym typeface="Outfit"/>
              </a:rPr>
              <a:t> </a:t>
            </a:r>
            <a:r>
              <a:rPr lang="en">
                <a:latin typeface="Outfit"/>
                <a:ea typeface="Outfit"/>
                <a:cs typeface="Outfit"/>
                <a:sym typeface="Outfit"/>
              </a:rPr>
              <a:t>:</a:t>
            </a:r>
            <a:br>
              <a:rPr lang="en" dirty="0">
                <a:latin typeface="Outfit"/>
                <a:ea typeface="Outfit"/>
                <a:cs typeface="Outfit"/>
              </a:rPr>
            </a:br>
            <a:r>
              <a:rPr lang="en-US" dirty="0">
                <a:latin typeface="Outfit"/>
                <a:ea typeface="Outfit"/>
                <a:cs typeface="Outfit"/>
                <a:sym typeface="Outfit"/>
              </a:rPr>
              <a:t>To address this issue, we replaced the "unknown" values with </a:t>
            </a:r>
            <a:r>
              <a:rPr lang="en-US" dirty="0">
                <a:highlight>
                  <a:srgbClr val="FFFF00"/>
                </a:highlight>
                <a:latin typeface="Outfit"/>
                <a:ea typeface="Outfit"/>
                <a:cs typeface="Outfit"/>
                <a:sym typeface="Outfit"/>
              </a:rPr>
              <a:t>the most frequent value (mode) of each column.</a:t>
            </a:r>
            <a:r>
              <a:rPr lang="en-US" dirty="0">
                <a:latin typeface="Outfit"/>
                <a:ea typeface="Outfit"/>
                <a:cs typeface="Outfit"/>
                <a:sym typeface="Outfit"/>
              </a:rPr>
              <a:t> This approach ensures that missing values are replaced with logical values, rather than being ignored or left as "unknown".</a:t>
            </a:r>
            <a:endParaRPr dirty="0">
              <a:latin typeface="Outfit"/>
              <a:ea typeface="Outfit"/>
              <a:cs typeface="Outfit"/>
            </a:endParaRPr>
          </a:p>
        </p:txBody>
      </p:sp>
      <p:sp>
        <p:nvSpPr>
          <p:cNvPr id="3336" name="Google Shape;3336;p36"/>
          <p:cNvSpPr txBox="1"/>
          <p:nvPr/>
        </p:nvSpPr>
        <p:spPr>
          <a:xfrm>
            <a:off x="4221800" y="857400"/>
            <a:ext cx="4638900" cy="1052566"/>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1400"/>
              </a:spcBef>
              <a:spcAft>
                <a:spcPts val="400"/>
              </a:spcAft>
              <a:buNone/>
            </a:pPr>
            <a:r>
              <a:rPr lang="en-US" sz="1800" b="1">
                <a:latin typeface="Outfit"/>
                <a:ea typeface="Outfit"/>
                <a:cs typeface="Outfit"/>
                <a:sym typeface="Outfit"/>
              </a:rPr>
              <a:t>Add a binary column indicating whether the customer has been contacted before</a:t>
            </a:r>
            <a:endParaRPr sz="1800">
              <a:latin typeface="Outfit"/>
              <a:ea typeface="Outfit"/>
              <a:cs typeface="Outfit"/>
              <a:sym typeface="Outfit"/>
            </a:endParaRPr>
          </a:p>
        </p:txBody>
      </p:sp>
      <p:sp>
        <p:nvSpPr>
          <p:cNvPr id="3337" name="Google Shape;3337;p36"/>
          <p:cNvSpPr txBox="1"/>
          <p:nvPr/>
        </p:nvSpPr>
        <p:spPr>
          <a:xfrm>
            <a:off x="4314500" y="1681225"/>
            <a:ext cx="4420500" cy="2982325"/>
          </a:xfrm>
          <a:prstGeom prst="rect">
            <a:avLst/>
          </a:prstGeom>
          <a:noFill/>
          <a:ln>
            <a:noFill/>
          </a:ln>
        </p:spPr>
        <p:txBody>
          <a:bodyPr spcFirstLastPara="1" wrap="square" lIns="91425" tIns="91425" rIns="91425" bIns="91425" anchor="t" anchorCtr="0">
            <a:spAutoFit/>
          </a:bodyPr>
          <a:lstStyle/>
          <a:p>
            <a:pPr lvl="0" algn="just">
              <a:lnSpc>
                <a:spcPct val="115000"/>
              </a:lnSpc>
              <a:spcBef>
                <a:spcPts val="1200"/>
              </a:spcBef>
            </a:pPr>
            <a:r>
              <a:rPr lang="en" sz="1100" b="1" dirty="0">
                <a:latin typeface="Outfit"/>
                <a:ea typeface="Outfit"/>
                <a:cs typeface="Outfit"/>
                <a:sym typeface="Outfit"/>
              </a:rPr>
              <a:t>Problem</a:t>
            </a:r>
            <a:r>
              <a:rPr lang="en" sz="1100" dirty="0">
                <a:latin typeface="Outfit"/>
                <a:ea typeface="Outfit"/>
                <a:cs typeface="Outfit"/>
                <a:sym typeface="Outfit"/>
              </a:rPr>
              <a:t> :</a:t>
            </a:r>
            <a:br>
              <a:rPr lang="en" sz="1100" dirty="0">
                <a:latin typeface="Outfit"/>
                <a:ea typeface="Outfit"/>
                <a:cs typeface="Outfit"/>
              </a:rPr>
            </a:br>
            <a:r>
              <a:rPr lang="en-US" sz="1100" dirty="0">
                <a:latin typeface="Outfit"/>
                <a:ea typeface="Outfit"/>
                <a:cs typeface="Outfit"/>
                <a:sym typeface="Outfit"/>
              </a:rPr>
              <a:t>The column </a:t>
            </a:r>
            <a:r>
              <a:rPr lang="en-US" sz="1100" dirty="0" err="1">
                <a:solidFill>
                  <a:srgbClr val="00B050"/>
                </a:solidFill>
                <a:latin typeface="Outfit"/>
                <a:ea typeface="Outfit"/>
                <a:cs typeface="Outfit"/>
                <a:sym typeface="Outfit"/>
              </a:rPr>
              <a:t>days_since_previous_contact</a:t>
            </a:r>
            <a:r>
              <a:rPr lang="en-US" sz="1100" dirty="0">
                <a:solidFill>
                  <a:srgbClr val="00B050"/>
                </a:solidFill>
                <a:latin typeface="Outfit"/>
                <a:ea typeface="Outfit"/>
                <a:cs typeface="Outfit"/>
                <a:sym typeface="Outfit"/>
              </a:rPr>
              <a:t> </a:t>
            </a:r>
            <a:r>
              <a:rPr lang="en-US" sz="1100" dirty="0">
                <a:latin typeface="Outfit"/>
                <a:ea typeface="Outfit"/>
                <a:cs typeface="Outfit"/>
                <a:sym typeface="Outfit"/>
              </a:rPr>
              <a:t>contained values, notably 999, indicating that no contact had taken place. However, it was not clear whether the customer had been contacted previously.</a:t>
            </a:r>
          </a:p>
          <a:p>
            <a:pPr lvl="0">
              <a:lnSpc>
                <a:spcPct val="115000"/>
              </a:lnSpc>
              <a:spcBef>
                <a:spcPts val="1200"/>
              </a:spcBef>
            </a:pPr>
            <a:r>
              <a:rPr lang="en" sz="1100" b="1" dirty="0">
                <a:latin typeface="Outfit"/>
                <a:ea typeface="Outfit"/>
                <a:cs typeface="Outfit"/>
                <a:sym typeface="Outfit"/>
              </a:rPr>
              <a:t>Implemented solution</a:t>
            </a:r>
            <a:r>
              <a:rPr lang="en" sz="1100" dirty="0">
                <a:latin typeface="Outfit"/>
                <a:ea typeface="Outfit"/>
                <a:cs typeface="Outfit"/>
                <a:sym typeface="Outfit"/>
              </a:rPr>
              <a:t>:</a:t>
            </a:r>
            <a:br>
              <a:rPr lang="en" sz="1100" dirty="0">
                <a:latin typeface="Outfit"/>
                <a:ea typeface="Outfit"/>
                <a:cs typeface="Outfit"/>
              </a:rPr>
            </a:br>
            <a:r>
              <a:rPr lang="en-US" sz="1100" dirty="0">
                <a:latin typeface="Outfit"/>
                <a:ea typeface="Outfit"/>
                <a:cs typeface="Outfit"/>
                <a:sym typeface="Outfit"/>
              </a:rPr>
              <a:t>We created a new binary column</a:t>
            </a:r>
            <a:r>
              <a:rPr lang="en-US" sz="1100" dirty="0">
                <a:solidFill>
                  <a:srgbClr val="00B050"/>
                </a:solidFill>
                <a:latin typeface="Outfit"/>
                <a:ea typeface="Outfit"/>
                <a:cs typeface="Outfit"/>
                <a:sym typeface="Outfit"/>
              </a:rPr>
              <a:t>, </a:t>
            </a:r>
            <a:r>
              <a:rPr lang="en-US" sz="1100" dirty="0" err="1">
                <a:solidFill>
                  <a:srgbClr val="00B050"/>
                </a:solidFill>
                <a:latin typeface="Outfit"/>
                <a:ea typeface="Outfit"/>
                <a:cs typeface="Outfit"/>
                <a:sym typeface="Outfit"/>
              </a:rPr>
              <a:t>previous_contacted</a:t>
            </a:r>
            <a:r>
              <a:rPr lang="en-US" sz="1100" dirty="0">
                <a:latin typeface="Outfit"/>
                <a:ea typeface="Outfit"/>
                <a:cs typeface="Outfit"/>
                <a:sym typeface="Outfit"/>
              </a:rPr>
              <a:t>, indicating whether the customer had been contacted before, based on the value of </a:t>
            </a:r>
            <a:r>
              <a:rPr lang="en-US" sz="1100" dirty="0" err="1">
                <a:solidFill>
                  <a:srgbClr val="00B050"/>
                </a:solidFill>
                <a:latin typeface="Outfit"/>
                <a:ea typeface="Outfit"/>
                <a:cs typeface="Outfit"/>
                <a:sym typeface="Outfit"/>
              </a:rPr>
              <a:t>days_since_previous_contact</a:t>
            </a:r>
            <a:r>
              <a:rPr lang="en-US" sz="1100" dirty="0">
                <a:latin typeface="Outfit"/>
                <a:ea typeface="Outfit"/>
                <a:cs typeface="Outfit"/>
                <a:sym typeface="Outfit"/>
              </a:rPr>
              <a:t>.</a:t>
            </a:r>
          </a:p>
          <a:p>
            <a:pPr lvl="0">
              <a:lnSpc>
                <a:spcPct val="115000"/>
              </a:lnSpc>
              <a:spcBef>
                <a:spcPts val="1200"/>
              </a:spcBef>
            </a:pPr>
            <a:r>
              <a:rPr lang="en" sz="1100" b="1" dirty="0">
                <a:latin typeface="Outfit"/>
                <a:ea typeface="Outfit"/>
                <a:cs typeface="Outfit"/>
                <a:sym typeface="Outfit"/>
              </a:rPr>
              <a:t>Explication</a:t>
            </a:r>
            <a:r>
              <a:rPr lang="en" sz="1100" dirty="0">
                <a:latin typeface="Outfit"/>
                <a:ea typeface="Outfit"/>
                <a:cs typeface="Outfit"/>
                <a:sym typeface="Outfit"/>
              </a:rPr>
              <a:t>: </a:t>
            </a:r>
            <a:r>
              <a:rPr lang="en-US" sz="1100" dirty="0">
                <a:latin typeface="Outfit"/>
                <a:ea typeface="Outfit"/>
                <a:cs typeface="Outfit"/>
                <a:sym typeface="Outfit"/>
              </a:rPr>
              <a:t>The condition </a:t>
            </a:r>
            <a:r>
              <a:rPr lang="en-US" sz="1100" dirty="0" err="1">
                <a:solidFill>
                  <a:srgbClr val="00B050"/>
                </a:solidFill>
                <a:latin typeface="Outfit"/>
                <a:ea typeface="Outfit"/>
                <a:cs typeface="Outfit"/>
                <a:sym typeface="Outfit"/>
              </a:rPr>
              <a:t>days_since_previous_contact</a:t>
            </a:r>
            <a:r>
              <a:rPr lang="en-US" sz="1100" dirty="0">
                <a:solidFill>
                  <a:srgbClr val="00B050"/>
                </a:solidFill>
                <a:latin typeface="Outfit"/>
                <a:ea typeface="Outfit"/>
                <a:cs typeface="Outfit"/>
                <a:sym typeface="Outfit"/>
              </a:rPr>
              <a:t> </a:t>
            </a:r>
            <a:r>
              <a:rPr lang="en-US" sz="1100" dirty="0">
                <a:latin typeface="Outfit"/>
                <a:ea typeface="Outfit"/>
                <a:cs typeface="Outfit"/>
                <a:sym typeface="Outfit"/>
              </a:rPr>
              <a:t>!= 999 identifies customers who have been contacted, and </a:t>
            </a:r>
            <a:r>
              <a:rPr lang="en-US" sz="1100" dirty="0">
                <a:solidFill>
                  <a:srgbClr val="00B050"/>
                </a:solidFill>
                <a:latin typeface="Outfit"/>
                <a:ea typeface="Outfit"/>
                <a:cs typeface="Outfit"/>
                <a:sym typeface="Outfit"/>
              </a:rPr>
              <a:t>.</a:t>
            </a:r>
            <a:r>
              <a:rPr lang="en-US" sz="1100" dirty="0" err="1">
                <a:solidFill>
                  <a:srgbClr val="00B050"/>
                </a:solidFill>
                <a:latin typeface="Outfit"/>
                <a:ea typeface="Outfit"/>
                <a:cs typeface="Outfit"/>
                <a:sym typeface="Outfit"/>
              </a:rPr>
              <a:t>astype</a:t>
            </a:r>
            <a:r>
              <a:rPr lang="en-US" sz="1100" dirty="0">
                <a:solidFill>
                  <a:srgbClr val="00B050"/>
                </a:solidFill>
                <a:latin typeface="Outfit"/>
                <a:ea typeface="Outfit"/>
                <a:cs typeface="Outfit"/>
                <a:sym typeface="Outfit"/>
              </a:rPr>
              <a:t>(int) </a:t>
            </a:r>
            <a:r>
              <a:rPr lang="en-US" sz="1100" dirty="0">
                <a:latin typeface="Outfit"/>
                <a:ea typeface="Outfit"/>
                <a:cs typeface="Outfit"/>
                <a:sym typeface="Outfit"/>
              </a:rPr>
              <a:t>converts this information into a binary column with 1 for "contacted" and 0 for "not contacted".</a:t>
            </a:r>
            <a:endParaRPr sz="1100" dirty="0">
              <a:solidFill>
                <a:srgbClr val="188038"/>
              </a:solidFill>
              <a:latin typeface="Outfit"/>
              <a:ea typeface="Outfit"/>
              <a:cs typeface="Outfit"/>
              <a:sym typeface="Outfi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1"/>
        <p:cNvGrpSpPr/>
        <p:nvPr/>
      </p:nvGrpSpPr>
      <p:grpSpPr>
        <a:xfrm>
          <a:off x="0" y="0"/>
          <a:ext cx="0" cy="0"/>
          <a:chOff x="0" y="0"/>
          <a:chExt cx="0" cy="0"/>
        </a:xfrm>
      </p:grpSpPr>
      <p:grpSp>
        <p:nvGrpSpPr>
          <p:cNvPr id="3342" name="Google Shape;3342;p37"/>
          <p:cNvGrpSpPr/>
          <p:nvPr/>
        </p:nvGrpSpPr>
        <p:grpSpPr>
          <a:xfrm>
            <a:off x="122000" y="4917447"/>
            <a:ext cx="4420450" cy="226056"/>
            <a:chOff x="122000" y="4917447"/>
            <a:chExt cx="4420450" cy="226056"/>
          </a:xfrm>
        </p:grpSpPr>
        <p:sp>
          <p:nvSpPr>
            <p:cNvPr id="3343" name="Google Shape;3343;p37"/>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4" name="Google Shape;3344;p37"/>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5" name="Google Shape;3345;p37"/>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6" name="Google Shape;3346;p37"/>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7" name="Google Shape;3347;p37"/>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8" name="Google Shape;3348;p37"/>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9" name="Google Shape;3349;p37"/>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0" name="Google Shape;3350;p37"/>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1" name="Google Shape;3351;p37"/>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2" name="Google Shape;3352;p37"/>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3" name="Google Shape;3353;p37"/>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4" name="Google Shape;3354;p37"/>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5" name="Google Shape;3355;p37"/>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6" name="Google Shape;3356;p37"/>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7" name="Google Shape;3357;p37"/>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58" name="Google Shape;3358;p37"/>
          <p:cNvGrpSpPr/>
          <p:nvPr/>
        </p:nvGrpSpPr>
        <p:grpSpPr>
          <a:xfrm>
            <a:off x="4601500" y="4884626"/>
            <a:ext cx="4420450" cy="258877"/>
            <a:chOff x="4601500" y="4884626"/>
            <a:chExt cx="4420450" cy="258877"/>
          </a:xfrm>
        </p:grpSpPr>
        <p:sp>
          <p:nvSpPr>
            <p:cNvPr id="3359" name="Google Shape;3359;p37"/>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0" name="Google Shape;3360;p37"/>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1" name="Google Shape;3361;p37"/>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2" name="Google Shape;3362;p37"/>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3" name="Google Shape;3363;p37"/>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4" name="Google Shape;3364;p37"/>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5" name="Google Shape;3365;p37"/>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6" name="Google Shape;3366;p37"/>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7" name="Google Shape;3367;p37"/>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8" name="Google Shape;3368;p37"/>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9" name="Google Shape;3369;p37"/>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0" name="Google Shape;3370;p37"/>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1" name="Google Shape;3371;p37"/>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2" name="Google Shape;3372;p37"/>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3" name="Google Shape;3373;p37"/>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74" name="Google Shape;3374;p37"/>
          <p:cNvGrpSpPr/>
          <p:nvPr/>
        </p:nvGrpSpPr>
        <p:grpSpPr>
          <a:xfrm>
            <a:off x="122025" y="5036324"/>
            <a:ext cx="4420450" cy="107173"/>
            <a:chOff x="122000" y="4917447"/>
            <a:chExt cx="4420450" cy="226056"/>
          </a:xfrm>
        </p:grpSpPr>
        <p:sp>
          <p:nvSpPr>
            <p:cNvPr id="3375" name="Google Shape;3375;p37"/>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6" name="Google Shape;3376;p37"/>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7" name="Google Shape;3377;p37"/>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8" name="Google Shape;3378;p37"/>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9" name="Google Shape;3379;p37"/>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0" name="Google Shape;3380;p37"/>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1" name="Google Shape;3381;p37"/>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2" name="Google Shape;3382;p37"/>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3" name="Google Shape;3383;p37"/>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4" name="Google Shape;3384;p37"/>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5" name="Google Shape;3385;p37"/>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6" name="Google Shape;3386;p37"/>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7" name="Google Shape;3387;p37"/>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8" name="Google Shape;3388;p37"/>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9" name="Google Shape;3389;p37"/>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90" name="Google Shape;3390;p37"/>
          <p:cNvGrpSpPr/>
          <p:nvPr/>
        </p:nvGrpSpPr>
        <p:grpSpPr>
          <a:xfrm>
            <a:off x="4601525" y="5020763"/>
            <a:ext cx="4420450" cy="122734"/>
            <a:chOff x="4601500" y="4884626"/>
            <a:chExt cx="4420450" cy="258877"/>
          </a:xfrm>
        </p:grpSpPr>
        <p:sp>
          <p:nvSpPr>
            <p:cNvPr id="3391" name="Google Shape;3391;p37"/>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2" name="Google Shape;3392;p37"/>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3" name="Google Shape;3393;p37"/>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4" name="Google Shape;3394;p37"/>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5" name="Google Shape;3395;p37"/>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6" name="Google Shape;3396;p37"/>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7" name="Google Shape;3397;p37"/>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8" name="Google Shape;3398;p37"/>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9" name="Google Shape;3399;p37"/>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0" name="Google Shape;3400;p37"/>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1" name="Google Shape;3401;p37"/>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2" name="Google Shape;3402;p37"/>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3" name="Google Shape;3403;p37"/>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4" name="Google Shape;3404;p37"/>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5" name="Google Shape;3405;p37"/>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406" name="Google Shape;3406;p37"/>
          <p:cNvSpPr txBox="1"/>
          <p:nvPr/>
        </p:nvSpPr>
        <p:spPr>
          <a:xfrm>
            <a:off x="4413125" y="1136404"/>
            <a:ext cx="4563600" cy="734017"/>
          </a:xfrm>
          <a:prstGeom prst="rect">
            <a:avLst/>
          </a:prstGeom>
          <a:noFill/>
          <a:ln>
            <a:noFill/>
          </a:ln>
        </p:spPr>
        <p:txBody>
          <a:bodyPr spcFirstLastPara="1" wrap="square" lIns="91425" tIns="91425" rIns="91425" bIns="91425" anchor="t" anchorCtr="0">
            <a:spAutoFit/>
          </a:bodyPr>
          <a:lstStyle/>
          <a:p>
            <a:pPr>
              <a:lnSpc>
                <a:spcPct val="115000"/>
              </a:lnSpc>
              <a:spcBef>
                <a:spcPts val="1400"/>
              </a:spcBef>
              <a:spcAft>
                <a:spcPts val="400"/>
              </a:spcAft>
            </a:pPr>
            <a:r>
              <a:rPr lang="en" sz="1800" b="1" dirty="0">
                <a:latin typeface="Outfit"/>
                <a:ea typeface="Outfit"/>
                <a:cs typeface="Outfit"/>
                <a:sym typeface="Outfit"/>
              </a:rPr>
              <a:t> Converting target variable y to binary</a:t>
            </a:r>
            <a:endParaRPr lang="en" sz="1800" b="1" dirty="0">
              <a:latin typeface="Outfit"/>
              <a:ea typeface="Outfit"/>
              <a:cs typeface="Outfit"/>
            </a:endParaRPr>
          </a:p>
        </p:txBody>
      </p:sp>
      <p:sp>
        <p:nvSpPr>
          <p:cNvPr id="3407" name="Google Shape;3407;p37"/>
          <p:cNvSpPr txBox="1"/>
          <p:nvPr/>
        </p:nvSpPr>
        <p:spPr>
          <a:xfrm>
            <a:off x="4797752" y="1990450"/>
            <a:ext cx="3504600" cy="2499115"/>
          </a:xfrm>
          <a:prstGeom prst="rect">
            <a:avLst/>
          </a:prstGeom>
          <a:noFill/>
          <a:ln>
            <a:noFill/>
          </a:ln>
        </p:spPr>
        <p:txBody>
          <a:bodyPr spcFirstLastPara="1" wrap="square" lIns="91425" tIns="91425" rIns="91425" bIns="91425" anchor="t" anchorCtr="0">
            <a:spAutoFit/>
          </a:bodyPr>
          <a:lstStyle/>
          <a:p>
            <a:pPr algn="just">
              <a:lnSpc>
                <a:spcPct val="115000"/>
              </a:lnSpc>
              <a:spcBef>
                <a:spcPts val="1200"/>
              </a:spcBef>
            </a:pPr>
            <a:r>
              <a:rPr lang="en" sz="1200" b="1" dirty="0">
                <a:latin typeface="Outfit"/>
                <a:ea typeface="Outfit"/>
                <a:cs typeface="Outfit"/>
                <a:sym typeface="Outfit"/>
              </a:rPr>
              <a:t>Problem</a:t>
            </a:r>
            <a:r>
              <a:rPr lang="en" sz="1200" dirty="0">
                <a:latin typeface="Outfit"/>
                <a:ea typeface="Outfit"/>
                <a:cs typeface="Outfit"/>
                <a:sym typeface="Outfit"/>
              </a:rPr>
              <a:t> :</a:t>
            </a:r>
            <a:br>
              <a:rPr lang="en" sz="1200" dirty="0">
                <a:latin typeface="Outfit"/>
                <a:ea typeface="Outfit"/>
                <a:cs typeface="Outfit"/>
              </a:rPr>
            </a:br>
            <a:r>
              <a:rPr lang="en" sz="1200" dirty="0">
                <a:latin typeface="Outfit"/>
                <a:ea typeface="Outfit"/>
                <a:sym typeface="Outfit"/>
              </a:rPr>
              <a:t>The </a:t>
            </a:r>
            <a:r>
              <a:rPr lang="en" sz="1200" dirty="0">
                <a:solidFill>
                  <a:srgbClr val="00B050"/>
                </a:solidFill>
                <a:latin typeface="Outfit"/>
                <a:ea typeface="Outfit"/>
                <a:sym typeface="Outfit"/>
              </a:rPr>
              <a:t>y</a:t>
            </a:r>
            <a:r>
              <a:rPr lang="en" sz="1200" dirty="0">
                <a:latin typeface="Outfit"/>
                <a:ea typeface="Outfit"/>
                <a:sym typeface="Outfit"/>
              </a:rPr>
              <a:t> column (the target variable) consisted of text values "yes" and "no", which is not directly usable in machine learning models.</a:t>
            </a:r>
            <a:endParaRPr lang="fr-FR" sz="1200" dirty="0">
              <a:latin typeface="Outfit"/>
              <a:ea typeface="Outfit"/>
            </a:endParaRPr>
          </a:p>
          <a:p>
            <a:pPr>
              <a:lnSpc>
                <a:spcPct val="114999"/>
              </a:lnSpc>
              <a:spcBef>
                <a:spcPts val="1200"/>
              </a:spcBef>
            </a:pPr>
            <a:r>
              <a:rPr lang="en" sz="1200" b="1" dirty="0">
                <a:latin typeface="Outfit"/>
                <a:ea typeface="Outfit"/>
              </a:rPr>
              <a:t>Implemented Solution:</a:t>
            </a:r>
            <a:r>
              <a:rPr lang="en" sz="1200" dirty="0">
                <a:ea typeface="Outfit"/>
              </a:rPr>
              <a:t> </a:t>
            </a:r>
            <a:br>
              <a:rPr lang="en" sz="1200" dirty="0">
                <a:latin typeface="Outfit"/>
                <a:ea typeface="Outfit"/>
                <a:cs typeface="Outfit"/>
              </a:rPr>
            </a:br>
            <a:r>
              <a:rPr lang="en" sz="1200" dirty="0">
                <a:latin typeface="Outfit"/>
                <a:ea typeface="Outfit"/>
                <a:sym typeface="Outfit"/>
              </a:rPr>
              <a:t>We converted the text values "yes" and "no" to binary values 1 and 0</a:t>
            </a:r>
            <a:endParaRPr sz="1200" dirty="0">
              <a:latin typeface="Outfit"/>
              <a:ea typeface="Outfit"/>
            </a:endParaRPr>
          </a:p>
          <a:p>
            <a:pPr marL="0" lvl="0" indent="0" algn="just" rtl="0">
              <a:lnSpc>
                <a:spcPct val="115000"/>
              </a:lnSpc>
              <a:spcBef>
                <a:spcPts val="1200"/>
              </a:spcBef>
              <a:spcAft>
                <a:spcPts val="1200"/>
              </a:spcAft>
              <a:buNone/>
            </a:pPr>
            <a:endParaRPr sz="1200" b="1" dirty="0">
              <a:latin typeface="Outfit"/>
              <a:ea typeface="Outfit"/>
              <a:cs typeface="Outfit"/>
              <a:sym typeface="Outfit"/>
            </a:endParaRPr>
          </a:p>
        </p:txBody>
      </p:sp>
      <p:sp>
        <p:nvSpPr>
          <p:cNvPr id="3408" name="Google Shape;3408;p37"/>
          <p:cNvSpPr txBox="1"/>
          <p:nvPr/>
        </p:nvSpPr>
        <p:spPr>
          <a:xfrm>
            <a:off x="178925" y="200075"/>
            <a:ext cx="4065084" cy="1123354"/>
          </a:xfrm>
          <a:prstGeom prst="rect">
            <a:avLst/>
          </a:prstGeom>
          <a:noFill/>
          <a:ln>
            <a:noFill/>
          </a:ln>
        </p:spPr>
        <p:txBody>
          <a:bodyPr spcFirstLastPara="1" wrap="square" lIns="91425" tIns="91425" rIns="91425" bIns="91425" anchor="t" anchorCtr="0">
            <a:spAutoFit/>
          </a:bodyPr>
          <a:lstStyle/>
          <a:p>
            <a:pPr>
              <a:lnSpc>
                <a:spcPct val="114999"/>
              </a:lnSpc>
              <a:spcBef>
                <a:spcPts val="1400"/>
              </a:spcBef>
              <a:spcAft>
                <a:spcPts val="400"/>
              </a:spcAft>
            </a:pPr>
            <a:r>
              <a:rPr lang="en" sz="2000" b="1" dirty="0">
                <a:ea typeface="Outfit"/>
                <a:sym typeface="Outfit"/>
              </a:rPr>
              <a:t>One-Hot Encoding of Categorical Variables</a:t>
            </a:r>
            <a:endParaRPr lang="fr-FR" b="1" dirty="0"/>
          </a:p>
        </p:txBody>
      </p:sp>
      <p:sp>
        <p:nvSpPr>
          <p:cNvPr id="3409" name="Google Shape;3409;p37"/>
          <p:cNvSpPr txBox="1"/>
          <p:nvPr/>
        </p:nvSpPr>
        <p:spPr>
          <a:xfrm>
            <a:off x="220800" y="1013675"/>
            <a:ext cx="3664500" cy="3560945"/>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 sz="1200" b="1" dirty="0">
                <a:latin typeface="Outfit"/>
                <a:ea typeface="Outfit"/>
                <a:cs typeface="Outfit"/>
                <a:sym typeface="Outfit"/>
              </a:rPr>
              <a:t>Problem</a:t>
            </a:r>
            <a:r>
              <a:rPr lang="en" sz="1200" dirty="0">
                <a:latin typeface="Outfit"/>
                <a:ea typeface="Outfit"/>
                <a:cs typeface="Outfit"/>
                <a:sym typeface="Outfit"/>
              </a:rPr>
              <a:t> :</a:t>
            </a:r>
            <a:br>
              <a:rPr lang="en" sz="1200">
                <a:latin typeface="Outfit"/>
                <a:ea typeface="Outfit"/>
                <a:cs typeface="Outfit"/>
                <a:sym typeface="Outfit"/>
              </a:rPr>
            </a:br>
            <a:r>
              <a:rPr lang="en-US" sz="1200" dirty="0">
                <a:latin typeface="Outfit"/>
                <a:ea typeface="Outfit"/>
                <a:cs typeface="Outfit"/>
                <a:sym typeface="Outfit"/>
              </a:rPr>
              <a:t>Categorical columns contain qualitative values (e.g., </a:t>
            </a:r>
            <a:r>
              <a:rPr lang="en-US" sz="1200" err="1">
                <a:latin typeface="Outfit"/>
                <a:ea typeface="Outfit"/>
                <a:cs typeface="Outfit"/>
                <a:sym typeface="Outfit"/>
              </a:rPr>
              <a:t>job_type</a:t>
            </a:r>
            <a:r>
              <a:rPr lang="en-US" sz="1200" dirty="0">
                <a:latin typeface="Outfit"/>
                <a:ea typeface="Outfit"/>
                <a:cs typeface="Outfit"/>
                <a:sym typeface="Outfit"/>
              </a:rPr>
              <a:t>, </a:t>
            </a:r>
            <a:r>
              <a:rPr lang="en-US" sz="1200" err="1">
                <a:latin typeface="Outfit"/>
                <a:ea typeface="Outfit"/>
                <a:cs typeface="Outfit"/>
                <a:sym typeface="Outfit"/>
              </a:rPr>
              <a:t>marital_status</a:t>
            </a:r>
            <a:r>
              <a:rPr lang="en-US" sz="1200" dirty="0">
                <a:latin typeface="Outfit"/>
                <a:ea typeface="Outfit"/>
                <a:cs typeface="Outfit"/>
                <a:sym typeface="Outfit"/>
              </a:rPr>
              <a:t>, etc.), but these values cannot be directly used in machine learning models without being transformed into numerical variables.</a:t>
            </a:r>
          </a:p>
          <a:p>
            <a:pPr marL="0" lvl="0" indent="0" algn="just" rtl="0">
              <a:lnSpc>
                <a:spcPct val="115000"/>
              </a:lnSpc>
              <a:spcBef>
                <a:spcPts val="1200"/>
              </a:spcBef>
              <a:spcAft>
                <a:spcPts val="0"/>
              </a:spcAft>
              <a:buNone/>
            </a:pPr>
            <a:r>
              <a:rPr lang="en" sz="1200" b="1" err="1">
                <a:latin typeface="Outfit"/>
                <a:ea typeface="Outfit"/>
                <a:cs typeface="Outfit"/>
                <a:sym typeface="Outfit"/>
              </a:rPr>
              <a:t>Solutionimplémentée</a:t>
            </a:r>
            <a:r>
              <a:rPr lang="en" sz="1200" dirty="0">
                <a:latin typeface="Outfit"/>
                <a:ea typeface="Outfit"/>
                <a:cs typeface="Outfit"/>
                <a:sym typeface="Outfit"/>
              </a:rPr>
              <a:t> :</a:t>
            </a:r>
            <a:br>
              <a:rPr lang="en" sz="1200" dirty="0">
                <a:latin typeface="Outfit"/>
                <a:ea typeface="Outfit"/>
                <a:cs typeface="Outfit"/>
              </a:rPr>
            </a:br>
            <a:r>
              <a:rPr lang="en" sz="1200" dirty="0">
                <a:latin typeface="Outfit"/>
                <a:ea typeface="Outfit"/>
                <a:sym typeface="Outfit"/>
              </a:rPr>
              <a:t>We used </a:t>
            </a:r>
            <a:r>
              <a:rPr lang="en" sz="1200" dirty="0">
                <a:highlight>
                  <a:srgbClr val="FFFF00"/>
                </a:highlight>
                <a:latin typeface="Outfit"/>
                <a:ea typeface="Outfit"/>
                <a:sym typeface="Outfit"/>
              </a:rPr>
              <a:t>One-Hot </a:t>
            </a:r>
            <a:r>
              <a:rPr lang="en" sz="1200" err="1">
                <a:highlight>
                  <a:srgbClr val="FFFF00"/>
                </a:highlight>
                <a:latin typeface="Outfit"/>
                <a:ea typeface="Outfit"/>
                <a:sym typeface="Outfit"/>
              </a:rPr>
              <a:t>encodage</a:t>
            </a:r>
            <a:r>
              <a:rPr lang="en" sz="1200" dirty="0">
                <a:latin typeface="Outfit"/>
                <a:ea typeface="Outfit"/>
                <a:sym typeface="Outfit"/>
              </a:rPr>
              <a:t> to convert the categorical columns to numeric variables. This creates a new column for each modality, where each row is marked with 1 or 0 depending on the modality present.</a:t>
            </a:r>
            <a:endParaRPr sz="1200" dirty="0">
              <a:latin typeface="Outfit"/>
              <a:ea typeface="Outfit"/>
              <a:cs typeface="Outfit"/>
              <a:sym typeface="Outfit"/>
            </a:endParaRPr>
          </a:p>
          <a:p>
            <a:pPr marL="0" lvl="0" indent="0" algn="just" rtl="0">
              <a:lnSpc>
                <a:spcPct val="115000"/>
              </a:lnSpc>
              <a:spcBef>
                <a:spcPts val="1200"/>
              </a:spcBef>
              <a:spcAft>
                <a:spcPts val="1200"/>
              </a:spcAft>
              <a:buNone/>
            </a:pPr>
            <a:endParaRPr sz="1200" b="1" dirty="0">
              <a:latin typeface="Outfit"/>
              <a:ea typeface="Outfit"/>
              <a:cs typeface="Outfit"/>
              <a:sym typeface="Outfi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3"/>
        <p:cNvGrpSpPr/>
        <p:nvPr/>
      </p:nvGrpSpPr>
      <p:grpSpPr>
        <a:xfrm>
          <a:off x="0" y="0"/>
          <a:ext cx="0" cy="0"/>
          <a:chOff x="0" y="0"/>
          <a:chExt cx="0" cy="0"/>
        </a:xfrm>
      </p:grpSpPr>
      <p:grpSp>
        <p:nvGrpSpPr>
          <p:cNvPr id="3414" name="Google Shape;3414;p38"/>
          <p:cNvGrpSpPr/>
          <p:nvPr/>
        </p:nvGrpSpPr>
        <p:grpSpPr>
          <a:xfrm>
            <a:off x="122000" y="4917447"/>
            <a:ext cx="4420450" cy="226056"/>
            <a:chOff x="122000" y="4917447"/>
            <a:chExt cx="4420450" cy="226056"/>
          </a:xfrm>
        </p:grpSpPr>
        <p:sp>
          <p:nvSpPr>
            <p:cNvPr id="3415" name="Google Shape;3415;p3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6" name="Google Shape;3416;p3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7" name="Google Shape;3417;p3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8" name="Google Shape;3418;p3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9" name="Google Shape;3419;p3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0" name="Google Shape;3420;p3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1" name="Google Shape;3421;p3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2" name="Google Shape;3422;p3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3" name="Google Shape;3423;p3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4" name="Google Shape;3424;p3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5" name="Google Shape;3425;p3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6" name="Google Shape;3426;p3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7" name="Google Shape;3427;p3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8" name="Google Shape;3428;p3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9" name="Google Shape;3429;p3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430" name="Google Shape;3430;p38"/>
          <p:cNvGrpSpPr/>
          <p:nvPr/>
        </p:nvGrpSpPr>
        <p:grpSpPr>
          <a:xfrm>
            <a:off x="4601500" y="4884626"/>
            <a:ext cx="4420450" cy="258877"/>
            <a:chOff x="4601500" y="4884626"/>
            <a:chExt cx="4420450" cy="258877"/>
          </a:xfrm>
        </p:grpSpPr>
        <p:sp>
          <p:nvSpPr>
            <p:cNvPr id="3431" name="Google Shape;3431;p3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2" name="Google Shape;3432;p3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3" name="Google Shape;3433;p3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4" name="Google Shape;3434;p3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5" name="Google Shape;3435;p3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3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3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3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3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0" name="Google Shape;3440;p3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1" name="Google Shape;3441;p3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2" name="Google Shape;3442;p3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3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3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5" name="Google Shape;3445;p3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446" name="Google Shape;3446;p38"/>
          <p:cNvGrpSpPr/>
          <p:nvPr/>
        </p:nvGrpSpPr>
        <p:grpSpPr>
          <a:xfrm>
            <a:off x="122025" y="5036324"/>
            <a:ext cx="4420450" cy="107173"/>
            <a:chOff x="122000" y="4917447"/>
            <a:chExt cx="4420450" cy="226056"/>
          </a:xfrm>
        </p:grpSpPr>
        <p:sp>
          <p:nvSpPr>
            <p:cNvPr id="3447" name="Google Shape;3447;p3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8" name="Google Shape;3448;p3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9" name="Google Shape;3449;p3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0" name="Google Shape;3450;p3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1" name="Google Shape;3451;p3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2" name="Google Shape;3452;p3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3" name="Google Shape;3453;p3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4" name="Google Shape;3454;p3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5" name="Google Shape;3455;p3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6" name="Google Shape;3456;p3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7" name="Google Shape;3457;p3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8" name="Google Shape;3458;p3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9" name="Google Shape;3459;p3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0" name="Google Shape;3460;p3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1" name="Google Shape;3461;p3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462" name="Google Shape;3462;p38"/>
          <p:cNvGrpSpPr/>
          <p:nvPr/>
        </p:nvGrpSpPr>
        <p:grpSpPr>
          <a:xfrm>
            <a:off x="4601525" y="5020763"/>
            <a:ext cx="4420450" cy="122734"/>
            <a:chOff x="4601500" y="4884626"/>
            <a:chExt cx="4420450" cy="258877"/>
          </a:xfrm>
        </p:grpSpPr>
        <p:sp>
          <p:nvSpPr>
            <p:cNvPr id="3463" name="Google Shape;3463;p3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4" name="Google Shape;3464;p3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5" name="Google Shape;3465;p3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6" name="Google Shape;3466;p3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7" name="Google Shape;3467;p3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8" name="Google Shape;3468;p3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9" name="Google Shape;3469;p3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0" name="Google Shape;3470;p3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1" name="Google Shape;3471;p3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2" name="Google Shape;3472;p3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3" name="Google Shape;3473;p3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4" name="Google Shape;3474;p3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5" name="Google Shape;3475;p3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6" name="Google Shape;3476;p3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7" name="Google Shape;3477;p3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478" name="Google Shape;3478;p38"/>
          <p:cNvSpPr txBox="1"/>
          <p:nvPr/>
        </p:nvSpPr>
        <p:spPr>
          <a:xfrm>
            <a:off x="314150" y="364800"/>
            <a:ext cx="7651500" cy="751714"/>
          </a:xfrm>
          <a:prstGeom prst="rect">
            <a:avLst/>
          </a:prstGeom>
          <a:noFill/>
          <a:ln>
            <a:noFill/>
          </a:ln>
        </p:spPr>
        <p:txBody>
          <a:bodyPr spcFirstLastPara="1" wrap="square" lIns="91425" tIns="91425" rIns="91425" bIns="91425" anchor="t" anchorCtr="0">
            <a:spAutoFit/>
          </a:bodyPr>
          <a:lstStyle/>
          <a:p>
            <a:pPr>
              <a:lnSpc>
                <a:spcPct val="114999"/>
              </a:lnSpc>
              <a:spcBef>
                <a:spcPts val="1400"/>
              </a:spcBef>
              <a:spcAft>
                <a:spcPts val="400"/>
              </a:spcAft>
            </a:pPr>
            <a:r>
              <a:rPr lang="en" sz="1900" b="1">
                <a:sym typeface="Outfit"/>
              </a:rPr>
              <a:t>Class Imbalance </a:t>
            </a:r>
            <a:endParaRPr lang="fr-FR" b="1"/>
          </a:p>
        </p:txBody>
      </p:sp>
      <p:sp>
        <p:nvSpPr>
          <p:cNvPr id="3479" name="Google Shape;3479;p38"/>
          <p:cNvSpPr txBox="1"/>
          <p:nvPr/>
        </p:nvSpPr>
        <p:spPr>
          <a:xfrm>
            <a:off x="465175" y="1240450"/>
            <a:ext cx="78438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1200"/>
              </a:spcAft>
              <a:buNone/>
            </a:pPr>
            <a:endParaRPr sz="1200">
              <a:latin typeface="Outfit"/>
              <a:ea typeface="Outfit"/>
              <a:cs typeface="Outfit"/>
              <a:sym typeface="Outfit"/>
            </a:endParaRPr>
          </a:p>
        </p:txBody>
      </p:sp>
      <p:sp>
        <p:nvSpPr>
          <p:cNvPr id="3480" name="Google Shape;3480;p38"/>
          <p:cNvSpPr txBox="1"/>
          <p:nvPr/>
        </p:nvSpPr>
        <p:spPr>
          <a:xfrm>
            <a:off x="598075" y="1499063"/>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100"/>
          </a:p>
        </p:txBody>
      </p:sp>
      <p:sp>
        <p:nvSpPr>
          <p:cNvPr id="3481" name="Google Shape;3481;p38"/>
          <p:cNvSpPr txBox="1"/>
          <p:nvPr/>
        </p:nvSpPr>
        <p:spPr>
          <a:xfrm>
            <a:off x="832875" y="1189525"/>
            <a:ext cx="3223200" cy="2117729"/>
          </a:xfrm>
          <a:prstGeom prst="rect">
            <a:avLst/>
          </a:prstGeom>
          <a:noFill/>
          <a:ln>
            <a:noFill/>
          </a:ln>
        </p:spPr>
        <p:txBody>
          <a:bodyPr spcFirstLastPara="1" wrap="square" lIns="91425" tIns="91425" rIns="91425" bIns="91425" anchor="t" anchorCtr="0">
            <a:spAutoFit/>
          </a:bodyPr>
          <a:lstStyle/>
          <a:p>
            <a:pPr marL="0" lvl="0" indent="0" algn="just">
              <a:lnSpc>
                <a:spcPct val="114999"/>
              </a:lnSpc>
              <a:spcBef>
                <a:spcPts val="1400"/>
              </a:spcBef>
              <a:spcAft>
                <a:spcPts val="0"/>
              </a:spcAft>
              <a:buNone/>
            </a:pPr>
            <a:r>
              <a:rPr lang="en" sz="1600">
                <a:solidFill>
                  <a:srgbClr val="FF0000"/>
                </a:solidFill>
                <a:sym typeface="Outfit"/>
              </a:rPr>
              <a:t>Problem</a:t>
            </a:r>
            <a:endParaRPr lang="fr-FR"/>
          </a:p>
          <a:p>
            <a:pPr algn="just">
              <a:lnSpc>
                <a:spcPct val="114999"/>
              </a:lnSpc>
              <a:spcBef>
                <a:spcPts val="1200"/>
              </a:spcBef>
            </a:pPr>
            <a:r>
              <a:rPr lang="en" sz="1100">
                <a:latin typeface="Outfit"/>
                <a:sym typeface="Outfit"/>
              </a:rPr>
              <a:t>The dataset has a marked class imbalance, with 88% of class "0" (unsubscribed) and only 12% of class "1" (subscribed), which may bias the model's predictions.</a:t>
            </a:r>
            <a:endParaRPr lang="en" sz="1100">
              <a:latin typeface="Outfit"/>
            </a:endParaRPr>
          </a:p>
          <a:p>
            <a:pPr marL="0" lvl="0" indent="0" algn="just" rtl="0">
              <a:lnSpc>
                <a:spcPct val="115000"/>
              </a:lnSpc>
              <a:spcBef>
                <a:spcPts val="1200"/>
              </a:spcBef>
              <a:spcAft>
                <a:spcPts val="1200"/>
              </a:spcAft>
              <a:buNone/>
            </a:pPr>
            <a:endParaRPr sz="1300" b="1">
              <a:latin typeface="Outfit"/>
              <a:ea typeface="Outfit"/>
              <a:cs typeface="Outfit"/>
              <a:sym typeface="Outfit"/>
            </a:endParaRPr>
          </a:p>
        </p:txBody>
      </p:sp>
      <p:pic>
        <p:nvPicPr>
          <p:cNvPr id="3482" name="Google Shape;3482;p38"/>
          <p:cNvPicPr preferRelativeResize="0"/>
          <p:nvPr/>
        </p:nvPicPr>
        <p:blipFill>
          <a:blip r:embed="rId3">
            <a:alphaModFix/>
          </a:blip>
          <a:stretch>
            <a:fillRect/>
          </a:stretch>
        </p:blipFill>
        <p:spPr>
          <a:xfrm>
            <a:off x="1268345" y="2835925"/>
            <a:ext cx="2352267" cy="855362"/>
          </a:xfrm>
          <a:prstGeom prst="rect">
            <a:avLst/>
          </a:prstGeom>
          <a:noFill/>
          <a:ln>
            <a:noFill/>
          </a:ln>
        </p:spPr>
      </p:pic>
      <p:sp>
        <p:nvSpPr>
          <p:cNvPr id="3483" name="Google Shape;3483;p38"/>
          <p:cNvSpPr/>
          <p:nvPr/>
        </p:nvSpPr>
        <p:spPr>
          <a:xfrm>
            <a:off x="4166700" y="2131450"/>
            <a:ext cx="985800" cy="531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84" name="Google Shape;3484;p38"/>
          <p:cNvSpPr txBox="1"/>
          <p:nvPr/>
        </p:nvSpPr>
        <p:spPr>
          <a:xfrm>
            <a:off x="5263125" y="1499075"/>
            <a:ext cx="3356100" cy="2070024"/>
          </a:xfrm>
          <a:prstGeom prst="rect">
            <a:avLst/>
          </a:prstGeom>
          <a:noFill/>
          <a:ln>
            <a:noFill/>
          </a:ln>
        </p:spPr>
        <p:txBody>
          <a:bodyPr spcFirstLastPara="1" wrap="square" lIns="91425" tIns="91425" rIns="91425" bIns="91425" anchor="t" anchorCtr="0">
            <a:spAutoFit/>
          </a:bodyPr>
          <a:lstStyle/>
          <a:p>
            <a:pPr algn="just">
              <a:lnSpc>
                <a:spcPct val="114999"/>
              </a:lnSpc>
              <a:spcBef>
                <a:spcPts val="1400"/>
              </a:spcBef>
            </a:pPr>
            <a:r>
              <a:rPr lang="en" sz="1500">
                <a:solidFill>
                  <a:srgbClr val="00FF00"/>
                </a:solidFill>
                <a:ea typeface="Outfit"/>
                <a:sym typeface="Outfit"/>
              </a:rPr>
              <a:t>Proposed solution </a:t>
            </a:r>
            <a:endParaRPr lang="fr-FR"/>
          </a:p>
          <a:p>
            <a:pPr algn="just">
              <a:lnSpc>
                <a:spcPct val="114999"/>
              </a:lnSpc>
              <a:spcBef>
                <a:spcPts val="1200"/>
              </a:spcBef>
              <a:spcAft>
                <a:spcPts val="1200"/>
              </a:spcAft>
            </a:pPr>
            <a:r>
              <a:rPr lang="en-US" sz="1100">
                <a:latin typeface="Outfit"/>
                <a:sym typeface="Outfit"/>
              </a:rPr>
              <a:t>The </a:t>
            </a:r>
            <a:r>
              <a:rPr lang="en-US" sz="1800" b="1">
                <a:latin typeface="Outfit"/>
                <a:sym typeface="Outfit"/>
              </a:rPr>
              <a:t>SMOTE </a:t>
            </a:r>
            <a:r>
              <a:rPr lang="en-US" sz="1100">
                <a:latin typeface="Outfit"/>
                <a:sym typeface="Outfit"/>
              </a:rPr>
              <a:t>method was applied to generate synthetic examples for the minority class. This helps balance the classes in the training set, improving the model's ability to predict the underrepresented class.</a:t>
            </a:r>
            <a:endParaRPr lang="en-US" sz="1100">
              <a:latin typeface="Outfi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8"/>
        <p:cNvGrpSpPr/>
        <p:nvPr/>
      </p:nvGrpSpPr>
      <p:grpSpPr>
        <a:xfrm>
          <a:off x="0" y="0"/>
          <a:ext cx="0" cy="0"/>
          <a:chOff x="0" y="0"/>
          <a:chExt cx="0" cy="0"/>
        </a:xfrm>
      </p:grpSpPr>
      <p:grpSp>
        <p:nvGrpSpPr>
          <p:cNvPr id="3489" name="Google Shape;3489;p39"/>
          <p:cNvGrpSpPr/>
          <p:nvPr/>
        </p:nvGrpSpPr>
        <p:grpSpPr>
          <a:xfrm>
            <a:off x="122000" y="4917447"/>
            <a:ext cx="4420450" cy="226056"/>
            <a:chOff x="122000" y="4917447"/>
            <a:chExt cx="4420450" cy="226056"/>
          </a:xfrm>
        </p:grpSpPr>
        <p:sp>
          <p:nvSpPr>
            <p:cNvPr id="3490" name="Google Shape;3490;p39"/>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1" name="Google Shape;3491;p39"/>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2" name="Google Shape;3492;p39"/>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3" name="Google Shape;3493;p39"/>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4" name="Google Shape;3494;p39"/>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5" name="Google Shape;3495;p39"/>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6" name="Google Shape;3496;p39"/>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7" name="Google Shape;3497;p39"/>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8" name="Google Shape;3498;p39"/>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9" name="Google Shape;3499;p39"/>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0" name="Google Shape;3500;p39"/>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1" name="Google Shape;3501;p39"/>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2" name="Google Shape;3502;p39"/>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3" name="Google Shape;3503;p39"/>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4" name="Google Shape;3504;p39"/>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05" name="Google Shape;3505;p39"/>
          <p:cNvGrpSpPr/>
          <p:nvPr/>
        </p:nvGrpSpPr>
        <p:grpSpPr>
          <a:xfrm>
            <a:off x="4601500" y="4884626"/>
            <a:ext cx="4420450" cy="258877"/>
            <a:chOff x="4601500" y="4884626"/>
            <a:chExt cx="4420450" cy="258877"/>
          </a:xfrm>
        </p:grpSpPr>
        <p:sp>
          <p:nvSpPr>
            <p:cNvPr id="3506" name="Google Shape;3506;p39"/>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7" name="Google Shape;3507;p39"/>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8" name="Google Shape;3508;p39"/>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9" name="Google Shape;3509;p39"/>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0" name="Google Shape;3510;p39"/>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1" name="Google Shape;3511;p39"/>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2" name="Google Shape;3512;p39"/>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3" name="Google Shape;3513;p39"/>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4" name="Google Shape;3514;p39"/>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5" name="Google Shape;3515;p39"/>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6" name="Google Shape;3516;p39"/>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7" name="Google Shape;3517;p39"/>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8" name="Google Shape;3518;p39"/>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9" name="Google Shape;3519;p39"/>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0" name="Google Shape;3520;p39"/>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21" name="Google Shape;3521;p39"/>
          <p:cNvGrpSpPr/>
          <p:nvPr/>
        </p:nvGrpSpPr>
        <p:grpSpPr>
          <a:xfrm>
            <a:off x="122025" y="5036324"/>
            <a:ext cx="4420450" cy="107173"/>
            <a:chOff x="122000" y="4917447"/>
            <a:chExt cx="4420450" cy="226056"/>
          </a:xfrm>
        </p:grpSpPr>
        <p:sp>
          <p:nvSpPr>
            <p:cNvPr id="3522" name="Google Shape;3522;p39"/>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3" name="Google Shape;3523;p39"/>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4" name="Google Shape;3524;p39"/>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5" name="Google Shape;3525;p39"/>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6" name="Google Shape;3526;p39"/>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7" name="Google Shape;3527;p39"/>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8" name="Google Shape;3528;p39"/>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9" name="Google Shape;3529;p39"/>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0" name="Google Shape;3530;p39"/>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1" name="Google Shape;3531;p39"/>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2" name="Google Shape;3532;p39"/>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3" name="Google Shape;3533;p39"/>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4" name="Google Shape;3534;p39"/>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5" name="Google Shape;3535;p39"/>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6" name="Google Shape;3536;p39"/>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37" name="Google Shape;3537;p39"/>
          <p:cNvGrpSpPr/>
          <p:nvPr/>
        </p:nvGrpSpPr>
        <p:grpSpPr>
          <a:xfrm>
            <a:off x="4601525" y="5020763"/>
            <a:ext cx="4420450" cy="122734"/>
            <a:chOff x="4601500" y="4884626"/>
            <a:chExt cx="4420450" cy="258877"/>
          </a:xfrm>
        </p:grpSpPr>
        <p:sp>
          <p:nvSpPr>
            <p:cNvPr id="3538" name="Google Shape;3538;p39"/>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9" name="Google Shape;3539;p39"/>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0" name="Google Shape;3540;p39"/>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1" name="Google Shape;3541;p39"/>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2" name="Google Shape;3542;p39"/>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3" name="Google Shape;3543;p39"/>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4" name="Google Shape;3544;p39"/>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5" name="Google Shape;3545;p39"/>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6" name="Google Shape;3546;p39"/>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7" name="Google Shape;3547;p39"/>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8" name="Google Shape;3548;p39"/>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9" name="Google Shape;3549;p39"/>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0" name="Google Shape;3550;p39"/>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1" name="Google Shape;3551;p39"/>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2" name="Google Shape;3552;p39"/>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553" name="Google Shape;3553;p39"/>
          <p:cNvSpPr txBox="1"/>
          <p:nvPr/>
        </p:nvSpPr>
        <p:spPr>
          <a:xfrm>
            <a:off x="336300" y="176525"/>
            <a:ext cx="7651500" cy="1285193"/>
          </a:xfrm>
          <a:prstGeom prst="rect">
            <a:avLst/>
          </a:prstGeom>
          <a:noFill/>
          <a:ln>
            <a:noFill/>
          </a:ln>
        </p:spPr>
        <p:txBody>
          <a:bodyPr spcFirstLastPara="1" wrap="square" lIns="91425" tIns="91425" rIns="91425" bIns="91425" anchor="t" anchorCtr="0">
            <a:spAutoFit/>
          </a:bodyPr>
          <a:lstStyle/>
          <a:p>
            <a:pPr>
              <a:lnSpc>
                <a:spcPct val="114999"/>
              </a:lnSpc>
              <a:spcBef>
                <a:spcPts val="1400"/>
              </a:spcBef>
            </a:pPr>
            <a:r>
              <a:rPr lang="en" sz="2000" b="1">
                <a:sym typeface="Outfit"/>
              </a:rPr>
              <a:t>Rename and structure columns for better clarity </a:t>
            </a:r>
            <a:endParaRPr lang="fr-FR" sz="2000" b="1"/>
          </a:p>
          <a:p>
            <a:pPr marL="0" lvl="0" indent="0" algn="l" rtl="0">
              <a:lnSpc>
                <a:spcPct val="115000"/>
              </a:lnSpc>
              <a:spcBef>
                <a:spcPts val="1400"/>
              </a:spcBef>
              <a:spcAft>
                <a:spcPts val="400"/>
              </a:spcAft>
              <a:buNone/>
            </a:pPr>
            <a:endParaRPr sz="1900" b="1">
              <a:latin typeface="Outfit"/>
              <a:ea typeface="Outfit"/>
              <a:cs typeface="Outfit"/>
              <a:sym typeface="Outfit"/>
            </a:endParaRPr>
          </a:p>
        </p:txBody>
      </p:sp>
      <p:sp>
        <p:nvSpPr>
          <p:cNvPr id="3554" name="Google Shape;3554;p39"/>
          <p:cNvSpPr txBox="1"/>
          <p:nvPr/>
        </p:nvSpPr>
        <p:spPr>
          <a:xfrm>
            <a:off x="498400" y="843900"/>
            <a:ext cx="7843800" cy="3744841"/>
          </a:xfrm>
          <a:prstGeom prst="rect">
            <a:avLst/>
          </a:prstGeom>
          <a:noFill/>
          <a:ln>
            <a:noFill/>
          </a:ln>
        </p:spPr>
        <p:txBody>
          <a:bodyPr spcFirstLastPara="1" wrap="square" lIns="91425" tIns="91425" rIns="91425" bIns="91425" anchor="t" anchorCtr="0">
            <a:spAutoFit/>
          </a:bodyPr>
          <a:lstStyle/>
          <a:p>
            <a:pPr>
              <a:lnSpc>
                <a:spcPct val="114999"/>
              </a:lnSpc>
              <a:spcBef>
                <a:spcPts val="1200"/>
              </a:spcBef>
            </a:pPr>
            <a:r>
              <a:rPr lang="en" sz="1300" b="1" dirty="0">
                <a:ea typeface="Outfit"/>
                <a:sym typeface="Outfit"/>
              </a:rPr>
              <a:t>Problem </a:t>
            </a:r>
            <a:r>
              <a:rPr lang="en" sz="1300" b="1" dirty="0">
                <a:latin typeface="Outfit"/>
                <a:ea typeface="Outfit"/>
                <a:cs typeface="Outfit"/>
                <a:sym typeface="Outfit"/>
              </a:rPr>
              <a:t>:</a:t>
            </a:r>
            <a:endParaRPr lang="fr-FR" sz="1300" b="1" dirty="0">
              <a:latin typeface="Outfit"/>
              <a:ea typeface="Outfit"/>
              <a:cs typeface="Outfit"/>
            </a:endParaRPr>
          </a:p>
          <a:p>
            <a:pPr marL="457200" indent="-311150">
              <a:lnSpc>
                <a:spcPct val="114999"/>
              </a:lnSpc>
              <a:spcBef>
                <a:spcPts val="1200"/>
              </a:spcBef>
              <a:buSzPts val="1300"/>
              <a:buChar char="●"/>
            </a:pPr>
            <a:r>
              <a:rPr lang="en" sz="1300" dirty="0">
                <a:latin typeface="Outfit"/>
                <a:sym typeface="Outfit"/>
              </a:rPr>
              <a:t>The column names in the original dataset were not sufficiently descriptive (e.g., age, job, marital). </a:t>
            </a:r>
            <a:endParaRPr lang="en" sz="1300" dirty="0">
              <a:latin typeface="Outfit"/>
            </a:endParaRPr>
          </a:p>
          <a:p>
            <a:pPr>
              <a:lnSpc>
                <a:spcPct val="114999"/>
              </a:lnSpc>
              <a:spcBef>
                <a:spcPts val="1200"/>
              </a:spcBef>
            </a:pPr>
            <a:r>
              <a:rPr lang="en-US" sz="1300" b="1" dirty="0">
                <a:ea typeface="Outfit"/>
                <a:sym typeface="Outfit"/>
              </a:rPr>
              <a:t>Implemented Solution : </a:t>
            </a:r>
            <a:endParaRPr lang="en-US" b="1" dirty="0"/>
          </a:p>
          <a:p>
            <a:pPr marL="457200" indent="-311150">
              <a:lnSpc>
                <a:spcPct val="114999"/>
              </a:lnSpc>
              <a:spcBef>
                <a:spcPts val="1200"/>
              </a:spcBef>
              <a:buSzPts val="1300"/>
              <a:buFont typeface="Outfit"/>
              <a:buChar char="●"/>
            </a:pPr>
            <a:r>
              <a:rPr lang="en-US" dirty="0">
                <a:latin typeface="Outfit"/>
                <a:ea typeface="Outfit"/>
                <a:sym typeface="Outfit"/>
              </a:rPr>
              <a:t>Renamed columns with clearer and more descriptive names: </a:t>
            </a:r>
            <a:endParaRPr lang="en-US" dirty="0">
              <a:latin typeface="Outfit"/>
              <a:ea typeface="Outfit"/>
              <a:cs typeface="Outfit"/>
            </a:endParaRPr>
          </a:p>
          <a:p>
            <a:pPr marL="914400" lvl="1" indent="-311150" algn="l" rtl="0">
              <a:lnSpc>
                <a:spcPct val="115000"/>
              </a:lnSpc>
              <a:spcBef>
                <a:spcPts val="0"/>
              </a:spcBef>
              <a:spcAft>
                <a:spcPts val="0"/>
              </a:spcAft>
              <a:buSzPts val="1300"/>
              <a:buChar char="○"/>
            </a:pPr>
            <a:r>
              <a:rPr lang="en" dirty="0">
                <a:solidFill>
                  <a:srgbClr val="188038"/>
                </a:solidFill>
                <a:latin typeface="Outfit"/>
                <a:ea typeface="Outfit"/>
                <a:cs typeface="Outfit"/>
                <a:sym typeface="Outfit"/>
              </a:rPr>
              <a:t>age</a:t>
            </a:r>
            <a:r>
              <a:rPr lang="en" dirty="0">
                <a:latin typeface="Outfit"/>
                <a:ea typeface="Outfit"/>
                <a:cs typeface="Outfit"/>
                <a:sym typeface="Outfit"/>
              </a:rPr>
              <a:t> → </a:t>
            </a:r>
            <a:r>
              <a:rPr lang="en" dirty="0">
                <a:solidFill>
                  <a:srgbClr val="188038"/>
                </a:solidFill>
                <a:latin typeface="Outfit"/>
                <a:ea typeface="Outfit"/>
                <a:cs typeface="Outfit"/>
                <a:sym typeface="Outfit"/>
              </a:rPr>
              <a:t>client_age</a:t>
            </a:r>
            <a:endParaRPr dirty="0">
              <a:solidFill>
                <a:srgbClr val="188038"/>
              </a:solidFill>
              <a:latin typeface="Outfit"/>
              <a:ea typeface="Outfit"/>
              <a:cs typeface="Outfit"/>
            </a:endParaRPr>
          </a:p>
          <a:p>
            <a:pPr marL="914400" lvl="1" indent="-311150" algn="l" rtl="0">
              <a:lnSpc>
                <a:spcPct val="115000"/>
              </a:lnSpc>
              <a:spcBef>
                <a:spcPts val="0"/>
              </a:spcBef>
              <a:spcAft>
                <a:spcPts val="0"/>
              </a:spcAft>
              <a:buSzPts val="1300"/>
              <a:buChar char="○"/>
            </a:pPr>
            <a:r>
              <a:rPr lang="en" dirty="0">
                <a:solidFill>
                  <a:srgbClr val="188038"/>
                </a:solidFill>
                <a:latin typeface="Outfit"/>
                <a:ea typeface="Outfit"/>
                <a:cs typeface="Outfit"/>
                <a:sym typeface="Outfit"/>
              </a:rPr>
              <a:t>job</a:t>
            </a:r>
            <a:r>
              <a:rPr lang="en" dirty="0">
                <a:latin typeface="Outfit"/>
                <a:ea typeface="Outfit"/>
                <a:cs typeface="Outfit"/>
                <a:sym typeface="Outfit"/>
              </a:rPr>
              <a:t> → </a:t>
            </a:r>
            <a:r>
              <a:rPr lang="en" dirty="0">
                <a:solidFill>
                  <a:srgbClr val="188038"/>
                </a:solidFill>
                <a:latin typeface="Outfit"/>
                <a:ea typeface="Outfit"/>
                <a:cs typeface="Outfit"/>
                <a:sym typeface="Outfit"/>
              </a:rPr>
              <a:t>job_type</a:t>
            </a:r>
            <a:endParaRPr dirty="0">
              <a:solidFill>
                <a:srgbClr val="188038"/>
              </a:solidFill>
              <a:latin typeface="Outfit"/>
              <a:ea typeface="Outfit"/>
              <a:cs typeface="Outfit"/>
            </a:endParaRPr>
          </a:p>
          <a:p>
            <a:pPr marL="914400" lvl="1" indent="-311150" algn="l" rtl="0">
              <a:lnSpc>
                <a:spcPct val="115000"/>
              </a:lnSpc>
              <a:spcBef>
                <a:spcPts val="0"/>
              </a:spcBef>
              <a:spcAft>
                <a:spcPts val="0"/>
              </a:spcAft>
              <a:buSzPts val="1300"/>
              <a:buChar char="○"/>
            </a:pPr>
            <a:r>
              <a:rPr lang="en" dirty="0">
                <a:solidFill>
                  <a:srgbClr val="188038"/>
                </a:solidFill>
                <a:latin typeface="Outfit"/>
                <a:ea typeface="Outfit"/>
                <a:cs typeface="Outfit"/>
                <a:sym typeface="Outfit"/>
              </a:rPr>
              <a:t>marital</a:t>
            </a:r>
            <a:r>
              <a:rPr lang="en" dirty="0">
                <a:latin typeface="Outfit"/>
                <a:ea typeface="Outfit"/>
                <a:cs typeface="Outfit"/>
                <a:sym typeface="Outfit"/>
              </a:rPr>
              <a:t> → </a:t>
            </a:r>
            <a:r>
              <a:rPr lang="en" dirty="0">
                <a:solidFill>
                  <a:srgbClr val="188038"/>
                </a:solidFill>
                <a:latin typeface="Outfit"/>
                <a:ea typeface="Outfit"/>
                <a:cs typeface="Outfit"/>
                <a:sym typeface="Outfit"/>
              </a:rPr>
              <a:t>marital_status</a:t>
            </a:r>
            <a:endParaRPr dirty="0">
              <a:solidFill>
                <a:srgbClr val="188038"/>
              </a:solidFill>
              <a:latin typeface="Outfit"/>
              <a:ea typeface="Outfit"/>
              <a:cs typeface="Outfit"/>
              <a:sym typeface="Outfit"/>
            </a:endParaRPr>
          </a:p>
          <a:p>
            <a:pPr marL="457200" indent="-311150">
              <a:lnSpc>
                <a:spcPct val="114999"/>
              </a:lnSpc>
              <a:buSzPts val="1300"/>
              <a:buFont typeface="Arial"/>
              <a:buChar char="●"/>
            </a:pPr>
            <a:r>
              <a:rPr lang="en" dirty="0">
                <a:latin typeface="Outfit"/>
                <a:ea typeface="Outfit"/>
                <a:sym typeface="Outfit"/>
              </a:rPr>
              <a:t>The target column y has been moved to the last position to improve the organization of the dataset.</a:t>
            </a:r>
            <a:endParaRPr lang="en-US" dirty="0">
              <a:latin typeface="Outfit"/>
              <a:ea typeface="Outfit"/>
            </a:endParaRPr>
          </a:p>
          <a:p>
            <a:pPr>
              <a:lnSpc>
                <a:spcPct val="114999"/>
              </a:lnSpc>
              <a:spcBef>
                <a:spcPts val="1200"/>
              </a:spcBef>
            </a:pPr>
            <a:r>
              <a:rPr lang="en" sz="1300" b="1" dirty="0">
                <a:sym typeface="Outfit"/>
              </a:rPr>
              <a:t>Result :</a:t>
            </a:r>
            <a:endParaRPr b="1" dirty="0"/>
          </a:p>
          <a:p>
            <a:pPr marL="457200" indent="-311150">
              <a:lnSpc>
                <a:spcPct val="114999"/>
              </a:lnSpc>
              <a:spcBef>
                <a:spcPts val="1200"/>
              </a:spcBef>
              <a:buSzPts val="1300"/>
              <a:buFont typeface="Outfit"/>
              <a:buChar char="●"/>
            </a:pPr>
            <a:r>
              <a:rPr lang="en-US" dirty="0">
                <a:latin typeface="Outfit"/>
                <a:ea typeface="Outfit"/>
                <a:sym typeface="Outfit"/>
              </a:rPr>
              <a:t>Better readability and understanding of the dataset, facilitating analysis and modeling.</a:t>
            </a:r>
            <a:endParaRPr lang="en-US" dirty="0">
              <a:latin typeface="Outfit"/>
              <a:ea typeface="Outfi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25"/>
          <p:cNvSpPr txBox="1">
            <a:spLocks noGrp="1"/>
          </p:cNvSpPr>
          <p:nvPr>
            <p:ph type="title"/>
          </p:nvPr>
        </p:nvSpPr>
        <p:spPr>
          <a:xfrm>
            <a:off x="521575" y="2268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Plan</a:t>
            </a:r>
            <a:endParaRPr>
              <a:solidFill>
                <a:schemeClr val="accent1"/>
              </a:solidFill>
            </a:endParaRPr>
          </a:p>
        </p:txBody>
      </p:sp>
      <p:sp>
        <p:nvSpPr>
          <p:cNvPr id="2589" name="Google Shape;2589;p25"/>
          <p:cNvSpPr txBox="1">
            <a:spLocks noGrp="1"/>
          </p:cNvSpPr>
          <p:nvPr>
            <p:ph type="title" idx="5"/>
          </p:nvPr>
        </p:nvSpPr>
        <p:spPr>
          <a:xfrm>
            <a:off x="865211" y="1042300"/>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utfit"/>
                <a:ea typeface="Outfit"/>
                <a:cs typeface="Outfit"/>
                <a:sym typeface="Outfit"/>
              </a:rPr>
              <a:t>01</a:t>
            </a:r>
            <a:endParaRPr dirty="0">
              <a:latin typeface="Outfit"/>
              <a:ea typeface="Outfit"/>
              <a:cs typeface="Outfit"/>
              <a:sym typeface="Outfit"/>
            </a:endParaRPr>
          </a:p>
        </p:txBody>
      </p:sp>
      <p:sp>
        <p:nvSpPr>
          <p:cNvPr id="2590" name="Google Shape;2590;p25"/>
          <p:cNvSpPr txBox="1">
            <a:spLocks noGrp="1"/>
          </p:cNvSpPr>
          <p:nvPr>
            <p:ph type="title" idx="6"/>
          </p:nvPr>
        </p:nvSpPr>
        <p:spPr>
          <a:xfrm>
            <a:off x="4717862" y="1042300"/>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utfit"/>
                <a:ea typeface="Outfit"/>
                <a:cs typeface="Outfit"/>
                <a:sym typeface="Outfit"/>
              </a:rPr>
              <a:t>02</a:t>
            </a:r>
            <a:endParaRPr dirty="0">
              <a:latin typeface="Outfit"/>
              <a:ea typeface="Outfit"/>
              <a:cs typeface="Outfit"/>
              <a:sym typeface="Outfit"/>
            </a:endParaRPr>
          </a:p>
        </p:txBody>
      </p:sp>
      <p:sp>
        <p:nvSpPr>
          <p:cNvPr id="2591" name="Google Shape;2591;p25"/>
          <p:cNvSpPr txBox="1">
            <a:spLocks noGrp="1"/>
          </p:cNvSpPr>
          <p:nvPr>
            <p:ph type="title" idx="7"/>
          </p:nvPr>
        </p:nvSpPr>
        <p:spPr>
          <a:xfrm>
            <a:off x="845136" y="1993013"/>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utfit"/>
                <a:ea typeface="Outfit"/>
                <a:cs typeface="Outfit"/>
                <a:sym typeface="Outfit"/>
              </a:rPr>
              <a:t>03</a:t>
            </a:r>
            <a:endParaRPr dirty="0">
              <a:latin typeface="Outfit"/>
              <a:ea typeface="Outfit"/>
              <a:cs typeface="Outfit"/>
              <a:sym typeface="Outfit"/>
            </a:endParaRPr>
          </a:p>
        </p:txBody>
      </p:sp>
      <p:sp>
        <p:nvSpPr>
          <p:cNvPr id="2592" name="Google Shape;2592;p25"/>
          <p:cNvSpPr txBox="1">
            <a:spLocks noGrp="1"/>
          </p:cNvSpPr>
          <p:nvPr>
            <p:ph type="title" idx="8"/>
          </p:nvPr>
        </p:nvSpPr>
        <p:spPr>
          <a:xfrm>
            <a:off x="4697786" y="1993013"/>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utfit"/>
                <a:ea typeface="Outfit"/>
                <a:cs typeface="Outfit"/>
                <a:sym typeface="Outfit"/>
              </a:rPr>
              <a:t>04</a:t>
            </a:r>
            <a:endParaRPr dirty="0">
              <a:latin typeface="Outfit"/>
              <a:ea typeface="Outfit"/>
              <a:cs typeface="Outfit"/>
              <a:sym typeface="Outfit"/>
            </a:endParaRPr>
          </a:p>
        </p:txBody>
      </p:sp>
      <p:sp>
        <p:nvSpPr>
          <p:cNvPr id="2593" name="Google Shape;2593;p25"/>
          <p:cNvSpPr txBox="1">
            <a:spLocks noGrp="1"/>
          </p:cNvSpPr>
          <p:nvPr>
            <p:ph type="subTitle" idx="9"/>
          </p:nvPr>
        </p:nvSpPr>
        <p:spPr>
          <a:xfrm>
            <a:off x="1626164" y="1172500"/>
            <a:ext cx="3055500" cy="4476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US" dirty="0">
                <a:latin typeface="Outfit"/>
                <a:ea typeface="Outfit"/>
                <a:cs typeface="Outfit"/>
                <a:sym typeface="Outfit"/>
              </a:rPr>
              <a:t>Dataset explanation</a:t>
            </a:r>
          </a:p>
        </p:txBody>
      </p:sp>
      <p:sp>
        <p:nvSpPr>
          <p:cNvPr id="2594" name="Google Shape;2594;p25"/>
          <p:cNvSpPr txBox="1">
            <a:spLocks noGrp="1"/>
          </p:cNvSpPr>
          <p:nvPr>
            <p:ph type="subTitle" idx="13"/>
          </p:nvPr>
        </p:nvSpPr>
        <p:spPr>
          <a:xfrm>
            <a:off x="1625300" y="1993013"/>
            <a:ext cx="3017100" cy="7476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Outfit"/>
                <a:ea typeface="Outfit"/>
                <a:cs typeface="Outfit"/>
                <a:sym typeface="Outfit"/>
              </a:rPr>
              <a:t>Learning algorithm implementation</a:t>
            </a:r>
          </a:p>
        </p:txBody>
      </p:sp>
      <p:sp>
        <p:nvSpPr>
          <p:cNvPr id="2595" name="Google Shape;2595;p25"/>
          <p:cNvSpPr txBox="1">
            <a:spLocks noGrp="1"/>
          </p:cNvSpPr>
          <p:nvPr>
            <p:ph type="subTitle" idx="14"/>
          </p:nvPr>
        </p:nvSpPr>
        <p:spPr>
          <a:xfrm>
            <a:off x="5478826" y="1216879"/>
            <a:ext cx="3557400" cy="35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latin typeface="Outfit"/>
              <a:ea typeface="Outfit"/>
              <a:cs typeface="Outfit"/>
              <a:sym typeface="Outfit"/>
            </a:endParaRPr>
          </a:p>
          <a:p>
            <a:pPr marL="0" lvl="0" indent="0" algn="l" rtl="0">
              <a:spcBef>
                <a:spcPts val="0"/>
              </a:spcBef>
              <a:spcAft>
                <a:spcPts val="0"/>
              </a:spcAft>
              <a:buNone/>
            </a:pPr>
            <a:r>
              <a:rPr lang="en-US" dirty="0">
                <a:latin typeface="Outfit"/>
                <a:ea typeface="Outfit"/>
                <a:cs typeface="Outfit"/>
                <a:sym typeface="Outfit"/>
              </a:rPr>
              <a:t>Data cleaning</a:t>
            </a:r>
          </a:p>
        </p:txBody>
      </p:sp>
      <p:sp>
        <p:nvSpPr>
          <p:cNvPr id="2596" name="Google Shape;2596;p25"/>
          <p:cNvSpPr txBox="1">
            <a:spLocks noGrp="1"/>
          </p:cNvSpPr>
          <p:nvPr>
            <p:ph type="subTitle" idx="15"/>
          </p:nvPr>
        </p:nvSpPr>
        <p:spPr>
          <a:xfrm>
            <a:off x="5498014" y="2062450"/>
            <a:ext cx="3055500" cy="5989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Outfit"/>
                <a:ea typeface="Outfit"/>
                <a:cs typeface="Outfit"/>
                <a:sym typeface="Outfit"/>
              </a:rPr>
              <a:t>Implementation of the learning algorithm</a:t>
            </a:r>
            <a:endParaRPr lang="en-US" dirty="0">
              <a:latin typeface="Outfit"/>
              <a:ea typeface="Outfit"/>
              <a:cs typeface="Outfit"/>
            </a:endParaRPr>
          </a:p>
        </p:txBody>
      </p:sp>
      <p:sp>
        <p:nvSpPr>
          <p:cNvPr id="2597" name="Google Shape;2597;p25"/>
          <p:cNvSpPr txBox="1">
            <a:spLocks noGrp="1"/>
          </p:cNvSpPr>
          <p:nvPr>
            <p:ph type="title" idx="7"/>
          </p:nvPr>
        </p:nvSpPr>
        <p:spPr>
          <a:xfrm>
            <a:off x="865211" y="3147744"/>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utfit"/>
                <a:ea typeface="Outfit"/>
                <a:cs typeface="Outfit"/>
                <a:sym typeface="Outfit"/>
              </a:rPr>
              <a:t>05</a:t>
            </a:r>
            <a:endParaRPr>
              <a:latin typeface="Outfit"/>
              <a:ea typeface="Outfit"/>
              <a:cs typeface="Outfit"/>
              <a:sym typeface="Outfit"/>
            </a:endParaRPr>
          </a:p>
        </p:txBody>
      </p:sp>
      <p:sp>
        <p:nvSpPr>
          <p:cNvPr id="2599" name="Google Shape;2599;p25"/>
          <p:cNvSpPr txBox="1">
            <a:spLocks noGrp="1"/>
          </p:cNvSpPr>
          <p:nvPr>
            <p:ph type="subTitle" idx="13"/>
          </p:nvPr>
        </p:nvSpPr>
        <p:spPr>
          <a:xfrm>
            <a:off x="1626164" y="3207217"/>
            <a:ext cx="3055500" cy="5395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Outfit"/>
                <a:ea typeface="Outfit"/>
                <a:cs typeface="Outfit"/>
                <a:sym typeface="Outfit"/>
              </a:rPr>
              <a:t>Interpreting the results</a:t>
            </a:r>
          </a:p>
        </p:txBody>
      </p:sp>
      <p:sp>
        <p:nvSpPr>
          <p:cNvPr id="10" name="Google Shape;2592;p25">
            <a:extLst>
              <a:ext uri="{FF2B5EF4-FFF2-40B4-BE49-F238E27FC236}">
                <a16:creationId xmlns:a16="http://schemas.microsoft.com/office/drawing/2014/main" id="{942556F6-4D60-022C-C7C0-D312C8467952}"/>
              </a:ext>
            </a:extLst>
          </p:cNvPr>
          <p:cNvSpPr txBox="1">
            <a:spLocks/>
          </p:cNvSpPr>
          <p:nvPr/>
        </p:nvSpPr>
        <p:spPr>
          <a:xfrm>
            <a:off x="4717817" y="3148871"/>
            <a:ext cx="724800" cy="708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2pPr>
            <a:lvl3pPr marR="0" lvl="2"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3pPr>
            <a:lvl4pPr marR="0" lvl="3"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4pPr>
            <a:lvl5pPr marR="0" lvl="4"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5pPr>
            <a:lvl6pPr marR="0" lvl="5"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6pPr>
            <a:lvl7pPr marR="0" lvl="6"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7pPr>
            <a:lvl8pPr marR="0" lvl="7"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8pPr>
            <a:lvl9pPr marR="0" lvl="8"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9pPr>
          </a:lstStyle>
          <a:p>
            <a:r>
              <a:rPr lang="en" dirty="0">
                <a:latin typeface="Outfit"/>
                <a:ea typeface="Outfit"/>
                <a:cs typeface="Outfit"/>
                <a:sym typeface="Outfit"/>
              </a:rPr>
              <a:t>06</a:t>
            </a:r>
          </a:p>
        </p:txBody>
      </p:sp>
      <p:sp>
        <p:nvSpPr>
          <p:cNvPr id="11" name="Google Shape;2596;p25">
            <a:extLst>
              <a:ext uri="{FF2B5EF4-FFF2-40B4-BE49-F238E27FC236}">
                <a16:creationId xmlns:a16="http://schemas.microsoft.com/office/drawing/2014/main" id="{9F03453A-2AA1-C160-6EE0-7B3FA4CD96C6}"/>
              </a:ext>
            </a:extLst>
          </p:cNvPr>
          <p:cNvSpPr txBox="1">
            <a:spLocks/>
          </p:cNvSpPr>
          <p:nvPr/>
        </p:nvSpPr>
        <p:spPr>
          <a:xfrm>
            <a:off x="5518045" y="3240611"/>
            <a:ext cx="3055500" cy="5989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24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L="914400" marR="0" lvl="1"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2pPr>
            <a:lvl3pPr marL="1371600" marR="0" lvl="2"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3pPr>
            <a:lvl4pPr marL="1828800" marR="0" lvl="3"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4pPr>
            <a:lvl5pPr marL="2286000" marR="0" lvl="4"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5pPr>
            <a:lvl6pPr marL="2743200" marR="0" lvl="5"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6pPr>
            <a:lvl7pPr marL="3200400" marR="0" lvl="6"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7pPr>
            <a:lvl8pPr marL="3657600" marR="0" lvl="7"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8pPr>
            <a:lvl9pPr marL="4114800" marR="0" lvl="8"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9pPr>
          </a:lstStyle>
          <a:p>
            <a:pPr marL="0" indent="0"/>
            <a:r>
              <a:rPr lang="en-US" dirty="0">
                <a:latin typeface="Outfit"/>
                <a:ea typeface="Outfit"/>
                <a:cs typeface="Outfit"/>
                <a:sym typeface="Outfit"/>
              </a:rPr>
              <a:t>Selection of the Best Learning Algorithms</a:t>
            </a:r>
          </a:p>
        </p:txBody>
      </p:sp>
      <p:sp>
        <p:nvSpPr>
          <p:cNvPr id="2" name="Google Shape;2592;p25">
            <a:extLst>
              <a:ext uri="{FF2B5EF4-FFF2-40B4-BE49-F238E27FC236}">
                <a16:creationId xmlns:a16="http://schemas.microsoft.com/office/drawing/2014/main" id="{EFB13AFF-6CE4-7459-0805-E63C153285CD}"/>
              </a:ext>
            </a:extLst>
          </p:cNvPr>
          <p:cNvSpPr txBox="1">
            <a:spLocks/>
          </p:cNvSpPr>
          <p:nvPr/>
        </p:nvSpPr>
        <p:spPr>
          <a:xfrm>
            <a:off x="4715748" y="4099584"/>
            <a:ext cx="724800" cy="7080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R="0" lvl="1"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2pPr>
            <a:lvl3pPr marR="0" lvl="2"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3pPr>
            <a:lvl4pPr marR="0" lvl="3"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4pPr>
            <a:lvl5pPr marR="0" lvl="4"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5pPr>
            <a:lvl6pPr marR="0" lvl="5"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6pPr>
            <a:lvl7pPr marR="0" lvl="6"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7pPr>
            <a:lvl8pPr marR="0" lvl="7"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8pPr>
            <a:lvl9pPr marR="0" lvl="8" algn="ctr" rtl="0">
              <a:lnSpc>
                <a:spcPct val="100000"/>
              </a:lnSpc>
              <a:spcBef>
                <a:spcPts val="0"/>
              </a:spcBef>
              <a:spcAft>
                <a:spcPts val="0"/>
              </a:spcAft>
              <a:buClr>
                <a:schemeClr val="dk1"/>
              </a:buClr>
              <a:buSzPts val="3000"/>
              <a:buFont typeface="Outfit ExtraBold"/>
              <a:buNone/>
              <a:defRPr sz="3000" b="0" i="0" u="none" strike="noStrike" cap="none">
                <a:solidFill>
                  <a:schemeClr val="dk1"/>
                </a:solidFill>
                <a:latin typeface="Outfit ExtraBold"/>
                <a:ea typeface="Outfit ExtraBold"/>
                <a:cs typeface="Outfit ExtraBold"/>
                <a:sym typeface="Outfit ExtraBold"/>
              </a:defRPr>
            </a:lvl9pPr>
          </a:lstStyle>
          <a:p>
            <a:r>
              <a:rPr lang="en" dirty="0">
                <a:latin typeface="Outfit"/>
                <a:ea typeface="Outfit"/>
                <a:cs typeface="Outfit"/>
                <a:sym typeface="Outfit"/>
              </a:rPr>
              <a:t>07</a:t>
            </a:r>
          </a:p>
        </p:txBody>
      </p:sp>
      <p:sp>
        <p:nvSpPr>
          <p:cNvPr id="3" name="Google Shape;2596;p25">
            <a:extLst>
              <a:ext uri="{FF2B5EF4-FFF2-40B4-BE49-F238E27FC236}">
                <a16:creationId xmlns:a16="http://schemas.microsoft.com/office/drawing/2014/main" id="{DFCAD5DF-609F-1958-5B34-EE90A96D3F0D}"/>
              </a:ext>
            </a:extLst>
          </p:cNvPr>
          <p:cNvSpPr txBox="1">
            <a:spLocks/>
          </p:cNvSpPr>
          <p:nvPr/>
        </p:nvSpPr>
        <p:spPr>
          <a:xfrm>
            <a:off x="5515976" y="4191324"/>
            <a:ext cx="30555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2400"/>
              <a:buFont typeface="Outfit ExtraBold"/>
              <a:buNone/>
              <a:defRPr sz="1600" b="0" i="0" u="none" strike="noStrike" cap="none">
                <a:solidFill>
                  <a:schemeClr val="accent1"/>
                </a:solidFill>
                <a:latin typeface="Outfit ExtraBold"/>
                <a:ea typeface="Outfit ExtraBold"/>
                <a:cs typeface="Outfit ExtraBold"/>
                <a:sym typeface="Outfit ExtraBold"/>
              </a:defRPr>
            </a:lvl1pPr>
            <a:lvl2pPr marL="914400" marR="0" lvl="1"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2pPr>
            <a:lvl3pPr marL="1371600" marR="0" lvl="2"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3pPr>
            <a:lvl4pPr marL="1828800" marR="0" lvl="3"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4pPr>
            <a:lvl5pPr marL="2286000" marR="0" lvl="4"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5pPr>
            <a:lvl6pPr marL="2743200" marR="0" lvl="5"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6pPr>
            <a:lvl7pPr marL="3200400" marR="0" lvl="6"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7pPr>
            <a:lvl8pPr marL="3657600" marR="0" lvl="7"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8pPr>
            <a:lvl9pPr marL="4114800" marR="0" lvl="8" indent="-317500" algn="l" rtl="0">
              <a:lnSpc>
                <a:spcPct val="100000"/>
              </a:lnSpc>
              <a:spcBef>
                <a:spcPts val="0"/>
              </a:spcBef>
              <a:spcAft>
                <a:spcPts val="0"/>
              </a:spcAft>
              <a:buClr>
                <a:schemeClr val="accent1"/>
              </a:buClr>
              <a:buSzPts val="2400"/>
              <a:buFont typeface="Outfit ExtraBold"/>
              <a:buNone/>
              <a:defRPr sz="2400" b="0" i="0" u="none" strike="noStrike" cap="none">
                <a:solidFill>
                  <a:schemeClr val="accent1"/>
                </a:solidFill>
                <a:latin typeface="Outfit ExtraBold"/>
                <a:ea typeface="Outfit ExtraBold"/>
                <a:cs typeface="Outfit ExtraBold"/>
                <a:sym typeface="Outfit ExtraBold"/>
              </a:defRPr>
            </a:lvl9pPr>
          </a:lstStyle>
          <a:p>
            <a:pPr marL="0" indent="0"/>
            <a:r>
              <a:rPr lang="en-US" dirty="0">
                <a:latin typeface="Outfit"/>
                <a:ea typeface="Outfit"/>
                <a:cs typeface="Outfit"/>
                <a:sym typeface="Outfi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sp>
        <p:nvSpPr>
          <p:cNvPr id="3559" name="Google Shape;3559;p40"/>
          <p:cNvSpPr txBox="1">
            <a:spLocks noGrp="1"/>
          </p:cNvSpPr>
          <p:nvPr>
            <p:ph type="title"/>
          </p:nvPr>
        </p:nvSpPr>
        <p:spPr>
          <a:xfrm>
            <a:off x="930750" y="5241950"/>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lang="en-US" sz="4600" dirty="0"/>
          </a:p>
          <a:p>
            <a:pPr marL="0" lvl="0" indent="0" algn="l" rtl="0">
              <a:lnSpc>
                <a:spcPct val="115000"/>
              </a:lnSpc>
              <a:spcBef>
                <a:spcPts val="0"/>
              </a:spcBef>
              <a:spcAft>
                <a:spcPts val="0"/>
              </a:spcAft>
              <a:buNone/>
            </a:pPr>
            <a:endParaRPr lang="en-US" sz="4600" dirty="0"/>
          </a:p>
          <a:p>
            <a:pPr marL="0" lvl="0" indent="0" algn="l" rtl="0">
              <a:lnSpc>
                <a:spcPct val="115000"/>
              </a:lnSpc>
              <a:spcBef>
                <a:spcPts val="0"/>
              </a:spcBef>
              <a:spcAft>
                <a:spcPts val="0"/>
              </a:spcAft>
              <a:buNone/>
            </a:pPr>
            <a:endParaRPr lang="en-US" sz="4600" dirty="0"/>
          </a:p>
          <a:p>
            <a:pPr marL="0" lvl="0" indent="0" algn="l" rtl="0">
              <a:lnSpc>
                <a:spcPct val="115000"/>
              </a:lnSpc>
              <a:spcBef>
                <a:spcPts val="0"/>
              </a:spcBef>
              <a:spcAft>
                <a:spcPts val="0"/>
              </a:spcAft>
              <a:buNone/>
            </a:pPr>
            <a:endParaRPr lang="en-US" sz="4600" dirty="0"/>
          </a:p>
          <a:p>
            <a:pPr marL="0" lvl="0" indent="0" algn="l" rtl="0">
              <a:lnSpc>
                <a:spcPct val="115000"/>
              </a:lnSpc>
              <a:spcBef>
                <a:spcPts val="0"/>
              </a:spcBef>
              <a:spcAft>
                <a:spcPts val="0"/>
              </a:spcAft>
              <a:buNone/>
            </a:pPr>
            <a:endParaRPr lang="en-US" sz="4600" dirty="0"/>
          </a:p>
          <a:p>
            <a:pPr marL="0" lvl="0" indent="0" algn="l" rtl="0">
              <a:lnSpc>
                <a:spcPct val="115000"/>
              </a:lnSpc>
              <a:spcBef>
                <a:spcPts val="0"/>
              </a:spcBef>
              <a:spcAft>
                <a:spcPts val="0"/>
              </a:spcAft>
              <a:buNone/>
            </a:pPr>
            <a:endParaRPr lang="en-US" sz="4600" dirty="0"/>
          </a:p>
          <a:p>
            <a:pPr algn="l">
              <a:lnSpc>
                <a:spcPct val="114999"/>
              </a:lnSpc>
            </a:pPr>
            <a:r>
              <a:rPr lang="en-US" sz="4600" dirty="0">
                <a:solidFill>
                  <a:srgbClr val="2D3538"/>
                </a:solidFill>
              </a:rPr>
              <a:t>Learning algorithm implementation</a:t>
            </a:r>
          </a:p>
          <a:p>
            <a:pPr marL="0" lvl="0" indent="0" algn="l" rtl="0">
              <a:lnSpc>
                <a:spcPct val="115000"/>
              </a:lnSpc>
              <a:spcBef>
                <a:spcPts val="0"/>
              </a:spcBef>
              <a:spcAft>
                <a:spcPts val="0"/>
              </a:spcAft>
              <a:buNone/>
            </a:pPr>
            <a:r>
              <a:rPr lang="en-US" sz="4600" dirty="0"/>
              <a:t> </a:t>
            </a:r>
            <a:endParaRPr lang="en-US" sz="1400" dirty="0">
              <a:solidFill>
                <a:schemeClr val="accent1"/>
              </a:solidFill>
              <a:latin typeface="Outfit"/>
              <a:ea typeface="Outfit"/>
              <a:cs typeface="Outfit"/>
              <a:sym typeface="Outfit"/>
            </a:endParaRPr>
          </a:p>
          <a:p>
            <a:pPr marL="0" lvl="0" indent="0" algn="l" rtl="0">
              <a:lnSpc>
                <a:spcPct val="115000"/>
              </a:lnSpc>
              <a:spcBef>
                <a:spcPts val="0"/>
              </a:spcBef>
              <a:spcAft>
                <a:spcPts val="0"/>
              </a:spcAft>
              <a:buNone/>
            </a:pPr>
            <a:endParaRPr lang="en-US" sz="1400" dirty="0">
              <a:solidFill>
                <a:schemeClr val="accent1"/>
              </a:solidFill>
              <a:latin typeface="Outfit"/>
              <a:ea typeface="Outfit"/>
              <a:cs typeface="Outfit"/>
              <a:sym typeface="Outfit"/>
            </a:endParaRPr>
          </a:p>
          <a:p>
            <a:pPr marL="0" lvl="0" indent="0" algn="ctr" rtl="0">
              <a:spcBef>
                <a:spcPts val="0"/>
              </a:spcBef>
              <a:spcAft>
                <a:spcPts val="0"/>
              </a:spcAft>
              <a:buNone/>
            </a:pPr>
            <a:endParaRPr lang="en-US" sz="4600" dirty="0"/>
          </a:p>
          <a:p>
            <a:pPr marL="0" lvl="0" indent="0" algn="ctr" rtl="0">
              <a:spcBef>
                <a:spcPts val="0"/>
              </a:spcBef>
              <a:spcAft>
                <a:spcPts val="0"/>
              </a:spcAft>
              <a:buNone/>
            </a:pPr>
            <a:endParaRPr lang="en-US" sz="4600" dirty="0"/>
          </a:p>
        </p:txBody>
      </p:sp>
      <p:sp>
        <p:nvSpPr>
          <p:cNvPr id="3560" name="Google Shape;3560;p40"/>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3561" name="Google Shape;3561;p40"/>
          <p:cNvGrpSpPr/>
          <p:nvPr/>
        </p:nvGrpSpPr>
        <p:grpSpPr>
          <a:xfrm>
            <a:off x="3333124" y="539512"/>
            <a:ext cx="397957" cy="491303"/>
            <a:chOff x="4986000" y="2166120"/>
            <a:chExt cx="388440" cy="1402920"/>
          </a:xfrm>
        </p:grpSpPr>
        <p:sp>
          <p:nvSpPr>
            <p:cNvPr id="3562" name="Google Shape;3562;p40"/>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3" name="Google Shape;3563;p40"/>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4" name="Google Shape;3564;p40"/>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65" name="Google Shape;3565;p40"/>
          <p:cNvGrpSpPr/>
          <p:nvPr/>
        </p:nvGrpSpPr>
        <p:grpSpPr>
          <a:xfrm>
            <a:off x="4984310" y="1974862"/>
            <a:ext cx="398326" cy="280942"/>
            <a:chOff x="6180480" y="1249200"/>
            <a:chExt cx="388800" cy="552600"/>
          </a:xfrm>
        </p:grpSpPr>
        <p:sp>
          <p:nvSpPr>
            <p:cNvPr id="3566" name="Google Shape;3566;p40"/>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7" name="Google Shape;3567;p40"/>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8" name="Google Shape;3568;p40"/>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sp>
        <p:nvSpPr>
          <p:cNvPr id="3573" name="Google Shape;3573;p41"/>
          <p:cNvSpPr txBox="1">
            <a:spLocks noGrp="1"/>
          </p:cNvSpPr>
          <p:nvPr>
            <p:ph type="title"/>
          </p:nvPr>
        </p:nvSpPr>
        <p:spPr>
          <a:xfrm>
            <a:off x="1800875"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Random Forest</a:t>
            </a:r>
            <a:endParaRPr dirty="0"/>
          </a:p>
        </p:txBody>
      </p:sp>
      <p:grpSp>
        <p:nvGrpSpPr>
          <p:cNvPr id="3574" name="Google Shape;3574;p41"/>
          <p:cNvGrpSpPr/>
          <p:nvPr/>
        </p:nvGrpSpPr>
        <p:grpSpPr>
          <a:xfrm>
            <a:off x="122000" y="4917447"/>
            <a:ext cx="4420450" cy="226056"/>
            <a:chOff x="122000" y="4917447"/>
            <a:chExt cx="4420450" cy="226056"/>
          </a:xfrm>
        </p:grpSpPr>
        <p:sp>
          <p:nvSpPr>
            <p:cNvPr id="3575" name="Google Shape;3575;p41"/>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6" name="Google Shape;3576;p41"/>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7" name="Google Shape;3577;p41"/>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8" name="Google Shape;3578;p41"/>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9" name="Google Shape;3579;p41"/>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0" name="Google Shape;3580;p41"/>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1" name="Google Shape;3581;p41"/>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2" name="Google Shape;3582;p41"/>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3" name="Google Shape;3583;p41"/>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4" name="Google Shape;3584;p41"/>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5" name="Google Shape;3585;p41"/>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6" name="Google Shape;3586;p41"/>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7" name="Google Shape;3587;p41"/>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8" name="Google Shape;3588;p41"/>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9" name="Google Shape;3589;p41"/>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90" name="Google Shape;3590;p41"/>
          <p:cNvGrpSpPr/>
          <p:nvPr/>
        </p:nvGrpSpPr>
        <p:grpSpPr>
          <a:xfrm>
            <a:off x="4601500" y="4884626"/>
            <a:ext cx="4420450" cy="258877"/>
            <a:chOff x="4601500" y="4884626"/>
            <a:chExt cx="4420450" cy="258877"/>
          </a:xfrm>
        </p:grpSpPr>
        <p:sp>
          <p:nvSpPr>
            <p:cNvPr id="3591" name="Google Shape;3591;p41"/>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2" name="Google Shape;3592;p41"/>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3" name="Google Shape;3593;p41"/>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4" name="Google Shape;3594;p41"/>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5" name="Google Shape;3595;p41"/>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6" name="Google Shape;3596;p41"/>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7" name="Google Shape;3597;p41"/>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8" name="Google Shape;3598;p41"/>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9" name="Google Shape;3599;p41"/>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0" name="Google Shape;3600;p41"/>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1" name="Google Shape;3601;p41"/>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2" name="Google Shape;3602;p41"/>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3" name="Google Shape;3603;p41"/>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4" name="Google Shape;3604;p41"/>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5" name="Google Shape;3605;p41"/>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606" name="Google Shape;3606;p41"/>
          <p:cNvGrpSpPr/>
          <p:nvPr/>
        </p:nvGrpSpPr>
        <p:grpSpPr>
          <a:xfrm>
            <a:off x="122025" y="5036324"/>
            <a:ext cx="4420450" cy="107173"/>
            <a:chOff x="122000" y="4917447"/>
            <a:chExt cx="4420450" cy="226056"/>
          </a:xfrm>
        </p:grpSpPr>
        <p:sp>
          <p:nvSpPr>
            <p:cNvPr id="3607" name="Google Shape;3607;p41"/>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8" name="Google Shape;3608;p41"/>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9" name="Google Shape;3609;p41"/>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0" name="Google Shape;3610;p41"/>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1" name="Google Shape;3611;p41"/>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2" name="Google Shape;3612;p41"/>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3" name="Google Shape;3613;p41"/>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4" name="Google Shape;3614;p41"/>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5" name="Google Shape;3615;p41"/>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6" name="Google Shape;3616;p41"/>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7" name="Google Shape;3617;p41"/>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8" name="Google Shape;3618;p41"/>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9" name="Google Shape;3619;p41"/>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0" name="Google Shape;3620;p41"/>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1" name="Google Shape;3621;p41"/>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622" name="Google Shape;3622;p41"/>
          <p:cNvGrpSpPr/>
          <p:nvPr/>
        </p:nvGrpSpPr>
        <p:grpSpPr>
          <a:xfrm>
            <a:off x="4601525" y="5020763"/>
            <a:ext cx="4420450" cy="122734"/>
            <a:chOff x="4601500" y="4884626"/>
            <a:chExt cx="4420450" cy="258877"/>
          </a:xfrm>
        </p:grpSpPr>
        <p:sp>
          <p:nvSpPr>
            <p:cNvPr id="3623" name="Google Shape;3623;p41"/>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4" name="Google Shape;3624;p41"/>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5" name="Google Shape;3625;p41"/>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6" name="Google Shape;3626;p41"/>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7" name="Google Shape;3627;p41"/>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8" name="Google Shape;3628;p41"/>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9" name="Google Shape;3629;p41"/>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0" name="Google Shape;3630;p41"/>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1" name="Google Shape;3631;p41"/>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2" name="Google Shape;3632;p41"/>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3" name="Google Shape;3633;p41"/>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4" name="Google Shape;3634;p41"/>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5" name="Google Shape;3635;p41"/>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6" name="Google Shape;3636;p41"/>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7" name="Google Shape;3637;p41"/>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3638" name="Google Shape;3638;p41"/>
          <p:cNvPicPr preferRelativeResize="0"/>
          <p:nvPr/>
        </p:nvPicPr>
        <p:blipFill>
          <a:blip r:embed="rId3">
            <a:alphaModFix/>
          </a:blip>
          <a:stretch>
            <a:fillRect/>
          </a:stretch>
        </p:blipFill>
        <p:spPr>
          <a:xfrm>
            <a:off x="4941325" y="1017725"/>
            <a:ext cx="4080650" cy="3551150"/>
          </a:xfrm>
          <a:prstGeom prst="rect">
            <a:avLst/>
          </a:prstGeom>
          <a:noFill/>
          <a:ln>
            <a:noFill/>
          </a:ln>
        </p:spPr>
      </p:pic>
      <p:sp>
        <p:nvSpPr>
          <p:cNvPr id="3639" name="Google Shape;3639;p41"/>
          <p:cNvSpPr txBox="1"/>
          <p:nvPr/>
        </p:nvSpPr>
        <p:spPr>
          <a:xfrm>
            <a:off x="181025" y="1725900"/>
            <a:ext cx="4643700" cy="1918957"/>
          </a:xfrm>
          <a:prstGeom prst="rect">
            <a:avLst/>
          </a:prstGeom>
          <a:noFill/>
          <a:ln>
            <a:noFill/>
          </a:ln>
        </p:spPr>
        <p:txBody>
          <a:bodyPr spcFirstLastPara="1" wrap="square" lIns="91425" tIns="91425" rIns="91425" bIns="91425" anchor="t" anchorCtr="0">
            <a:spAutoFit/>
          </a:bodyPr>
          <a:lstStyle/>
          <a:p>
            <a:pPr marL="457200" indent="-317500" algn="just">
              <a:lnSpc>
                <a:spcPct val="115000"/>
              </a:lnSpc>
              <a:buSzPts val="1400"/>
              <a:buChar char="●"/>
            </a:pPr>
            <a:r>
              <a:rPr lang="en">
                <a:latin typeface="Outfit"/>
              </a:rPr>
              <a:t>Random Forest can be used to solve classification problems. ​</a:t>
            </a:r>
            <a:endParaRPr lang="en-US">
              <a:latin typeface="Outfit"/>
            </a:endParaRPr>
          </a:p>
          <a:p>
            <a:pPr marL="457200" indent="-317500" algn="just">
              <a:lnSpc>
                <a:spcPct val="115000"/>
              </a:lnSpc>
              <a:buSzPts val="1400"/>
              <a:buChar char="●"/>
            </a:pPr>
            <a:r>
              <a:rPr lang="en">
                <a:latin typeface="Outfit"/>
              </a:rPr>
              <a:t>Feature selection is possible with Random Forests. </a:t>
            </a:r>
            <a:endParaRPr lang="en-US">
              <a:latin typeface="Outfit"/>
            </a:endParaRPr>
          </a:p>
          <a:p>
            <a:pPr marL="457200" indent="-317500" algn="just">
              <a:lnSpc>
                <a:spcPct val="115000"/>
              </a:lnSpc>
              <a:buSzPts val="1400"/>
              <a:buChar char="●"/>
            </a:pPr>
            <a:r>
              <a:rPr lang="en">
                <a:latin typeface="Outfit"/>
              </a:rPr>
              <a:t>Random Forest prevents overfitting by creating trees within the forest randomly. </a:t>
            </a:r>
          </a:p>
          <a:p>
            <a:pPr marL="457200" indent="-317500" algn="just">
              <a:lnSpc>
                <a:spcPct val="115000"/>
              </a:lnSpc>
              <a:buSzPts val="1400"/>
              <a:buChar char="●"/>
            </a:pPr>
            <a:r>
              <a:rPr lang="en">
                <a:latin typeface="Outfit"/>
              </a:rPr>
              <a:t>Random Forest is an ensemble of multiple decision trees. </a:t>
            </a:r>
          </a:p>
        </p:txBody>
      </p:sp>
      <p:pic>
        <p:nvPicPr>
          <p:cNvPr id="3640" name="Google Shape;3640;p41"/>
          <p:cNvPicPr preferRelativeResize="0"/>
          <p:nvPr/>
        </p:nvPicPr>
        <p:blipFill>
          <a:blip r:embed="rId4">
            <a:alphaModFix/>
          </a:blip>
          <a:stretch>
            <a:fillRect/>
          </a:stretch>
        </p:blipFill>
        <p:spPr>
          <a:xfrm>
            <a:off x="181025" y="87000"/>
            <a:ext cx="1493326" cy="1528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4"/>
        <p:cNvGrpSpPr/>
        <p:nvPr/>
      </p:nvGrpSpPr>
      <p:grpSpPr>
        <a:xfrm>
          <a:off x="0" y="0"/>
          <a:ext cx="0" cy="0"/>
          <a:chOff x="0" y="0"/>
          <a:chExt cx="0" cy="0"/>
        </a:xfrm>
      </p:grpSpPr>
      <p:sp>
        <p:nvSpPr>
          <p:cNvPr id="3645" name="Google Shape;364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a:t>
            </a:r>
            <a:endParaRPr/>
          </a:p>
        </p:txBody>
      </p:sp>
      <p:grpSp>
        <p:nvGrpSpPr>
          <p:cNvPr id="3646" name="Google Shape;3646;p42"/>
          <p:cNvGrpSpPr/>
          <p:nvPr/>
        </p:nvGrpSpPr>
        <p:grpSpPr>
          <a:xfrm>
            <a:off x="122000" y="4917447"/>
            <a:ext cx="4420450" cy="226056"/>
            <a:chOff x="122000" y="4917447"/>
            <a:chExt cx="4420450" cy="226056"/>
          </a:xfrm>
        </p:grpSpPr>
        <p:sp>
          <p:nvSpPr>
            <p:cNvPr id="3647" name="Google Shape;3647;p42"/>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8" name="Google Shape;3648;p42"/>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9" name="Google Shape;3649;p42"/>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0" name="Google Shape;3650;p42"/>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1" name="Google Shape;3651;p42"/>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2" name="Google Shape;3652;p42"/>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3" name="Google Shape;3653;p42"/>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4" name="Google Shape;3654;p42"/>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5" name="Google Shape;3655;p42"/>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6" name="Google Shape;3656;p42"/>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7" name="Google Shape;3657;p42"/>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8" name="Google Shape;3658;p42"/>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9" name="Google Shape;3659;p42"/>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0" name="Google Shape;3660;p42"/>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1" name="Google Shape;3661;p42"/>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662" name="Google Shape;3662;p42"/>
          <p:cNvGrpSpPr/>
          <p:nvPr/>
        </p:nvGrpSpPr>
        <p:grpSpPr>
          <a:xfrm>
            <a:off x="4601500" y="4884626"/>
            <a:ext cx="4420450" cy="258877"/>
            <a:chOff x="4601500" y="4884626"/>
            <a:chExt cx="4420450" cy="258877"/>
          </a:xfrm>
        </p:grpSpPr>
        <p:sp>
          <p:nvSpPr>
            <p:cNvPr id="3663" name="Google Shape;3663;p42"/>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4" name="Google Shape;3664;p42"/>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5" name="Google Shape;3665;p42"/>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6" name="Google Shape;3666;p42"/>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7" name="Google Shape;3667;p42"/>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8" name="Google Shape;3668;p42"/>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9" name="Google Shape;3669;p42"/>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0" name="Google Shape;3670;p42"/>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1" name="Google Shape;3671;p42"/>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2" name="Google Shape;3672;p42"/>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3" name="Google Shape;3673;p42"/>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4" name="Google Shape;3674;p42"/>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5" name="Google Shape;3675;p42"/>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6" name="Google Shape;3676;p42"/>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7" name="Google Shape;3677;p42"/>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678" name="Google Shape;3678;p42"/>
          <p:cNvGrpSpPr/>
          <p:nvPr/>
        </p:nvGrpSpPr>
        <p:grpSpPr>
          <a:xfrm>
            <a:off x="122025" y="5036324"/>
            <a:ext cx="4420450" cy="107173"/>
            <a:chOff x="122000" y="4917447"/>
            <a:chExt cx="4420450" cy="226056"/>
          </a:xfrm>
        </p:grpSpPr>
        <p:sp>
          <p:nvSpPr>
            <p:cNvPr id="3679" name="Google Shape;3679;p42"/>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0" name="Google Shape;3680;p42"/>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1" name="Google Shape;3681;p42"/>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2" name="Google Shape;3682;p42"/>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3" name="Google Shape;3683;p42"/>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4" name="Google Shape;3684;p42"/>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5" name="Google Shape;3685;p42"/>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6" name="Google Shape;3686;p42"/>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7" name="Google Shape;3687;p42"/>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8" name="Google Shape;3688;p42"/>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9" name="Google Shape;3689;p42"/>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0" name="Google Shape;3690;p42"/>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1" name="Google Shape;3691;p42"/>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2" name="Google Shape;3692;p42"/>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3" name="Google Shape;3693;p42"/>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694" name="Google Shape;3694;p42"/>
          <p:cNvGrpSpPr/>
          <p:nvPr/>
        </p:nvGrpSpPr>
        <p:grpSpPr>
          <a:xfrm>
            <a:off x="4601525" y="5020763"/>
            <a:ext cx="4420450" cy="122734"/>
            <a:chOff x="4601500" y="4884626"/>
            <a:chExt cx="4420450" cy="258877"/>
          </a:xfrm>
        </p:grpSpPr>
        <p:sp>
          <p:nvSpPr>
            <p:cNvPr id="3695" name="Google Shape;3695;p42"/>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6" name="Google Shape;3696;p42"/>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7" name="Google Shape;3697;p42"/>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8" name="Google Shape;3698;p42"/>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9" name="Google Shape;3699;p42"/>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0" name="Google Shape;3700;p42"/>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1" name="Google Shape;3701;p42"/>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2" name="Google Shape;3702;p42"/>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3" name="Google Shape;3703;p42"/>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4" name="Google Shape;3704;p42"/>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5" name="Google Shape;3705;p42"/>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6" name="Google Shape;3706;p42"/>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7" name="Google Shape;3707;p42"/>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8" name="Google Shape;3708;p42"/>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9" name="Google Shape;3709;p42"/>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710" name="Google Shape;3710;p42"/>
          <p:cNvSpPr txBox="1"/>
          <p:nvPr/>
        </p:nvSpPr>
        <p:spPr>
          <a:xfrm>
            <a:off x="241700" y="880538"/>
            <a:ext cx="4543534" cy="3877954"/>
          </a:xfrm>
          <a:prstGeom prst="rect">
            <a:avLst/>
          </a:prstGeom>
          <a:noFill/>
          <a:ln>
            <a:noFill/>
          </a:ln>
        </p:spPr>
        <p:txBody>
          <a:bodyPr spcFirstLastPara="1" wrap="square" lIns="91425" tIns="91425" rIns="91425" bIns="91425" anchor="t" anchorCtr="0">
            <a:spAutoFit/>
          </a:bodyPr>
          <a:lstStyle/>
          <a:p>
            <a:pPr>
              <a:lnSpc>
                <a:spcPct val="150000"/>
              </a:lnSpc>
              <a:buSzPts val="1400"/>
            </a:pPr>
            <a:r>
              <a:rPr lang="en" sz="1600" dirty="0"/>
              <a:t> </a:t>
            </a:r>
            <a:endParaRPr lang="fr-FR" sz="1600" dirty="0"/>
          </a:p>
          <a:p>
            <a:pPr marL="285750" lvl="1" indent="-285750">
              <a:lnSpc>
                <a:spcPct val="150000"/>
              </a:lnSpc>
              <a:buSzPts val="1400"/>
              <a:buFont typeface="Arial" panose="020B0604020202020204" pitchFamily="34" charset="0"/>
              <a:buChar char="•"/>
            </a:pPr>
            <a:r>
              <a:rPr lang="en" sz="1600" dirty="0">
                <a:latin typeface="Outfit"/>
              </a:rPr>
              <a:t>Main Algirithm: DecisionTreeClassifier</a:t>
            </a:r>
          </a:p>
          <a:p>
            <a:pPr marL="285750" lvl="1" indent="-285750">
              <a:lnSpc>
                <a:spcPct val="150000"/>
              </a:lnSpc>
              <a:buSzPts val="1400"/>
              <a:buFont typeface="Arial" panose="020B0604020202020204" pitchFamily="34" charset="0"/>
              <a:buChar char="•"/>
            </a:pPr>
            <a:r>
              <a:rPr lang="en" sz="1600" dirty="0">
                <a:latin typeface="Outfit"/>
              </a:rPr>
              <a:t>Easy to interpret.</a:t>
            </a:r>
            <a:r>
              <a:rPr lang="en-US" sz="1600" dirty="0">
                <a:latin typeface="Outfit"/>
              </a:rPr>
              <a:t> </a:t>
            </a:r>
          </a:p>
          <a:p>
            <a:pPr marL="285750" lvl="1" indent="-285750">
              <a:lnSpc>
                <a:spcPct val="150000"/>
              </a:lnSpc>
              <a:buSzPts val="1400"/>
              <a:buFont typeface="Arial" panose="020B0604020202020204" pitchFamily="34" charset="0"/>
              <a:buChar char="•"/>
            </a:pPr>
            <a:r>
              <a:rPr lang="en-US" sz="1600" dirty="0">
                <a:latin typeface="Outfit"/>
              </a:rPr>
              <a:t>Effective for data with non-linear relationships</a:t>
            </a:r>
            <a:r>
              <a:rPr lang="en" sz="1600" dirty="0">
                <a:latin typeface="Outfit"/>
              </a:rPr>
              <a:t>.</a:t>
            </a:r>
            <a:r>
              <a:rPr lang="en-US" sz="1600" dirty="0">
                <a:latin typeface="Outfit"/>
              </a:rPr>
              <a:t> </a:t>
            </a:r>
          </a:p>
          <a:p>
            <a:pPr marL="285750" lvl="1" indent="-285750">
              <a:lnSpc>
                <a:spcPct val="150000"/>
              </a:lnSpc>
              <a:buSzPts val="1400"/>
              <a:buFont typeface="Arial" panose="020B0604020202020204" pitchFamily="34" charset="0"/>
              <a:buChar char="•"/>
            </a:pPr>
            <a:r>
              <a:rPr lang="en-US" sz="1600" dirty="0">
                <a:latin typeface="Outfit"/>
              </a:rPr>
              <a:t>Handles both numerical and categorical columns    well</a:t>
            </a:r>
            <a:r>
              <a:rPr lang="en" sz="1600" dirty="0">
                <a:latin typeface="Outfit"/>
              </a:rPr>
              <a:t>.</a:t>
            </a:r>
            <a:r>
              <a:rPr lang="en-US" sz="1600" dirty="0">
                <a:latin typeface="Outfit"/>
              </a:rPr>
              <a:t> </a:t>
            </a:r>
          </a:p>
          <a:p>
            <a:pPr marL="285750" lvl="1" indent="-285750">
              <a:lnSpc>
                <a:spcPct val="150000"/>
              </a:lnSpc>
              <a:buSzPts val="1400"/>
              <a:buFont typeface="Arial" panose="020B0604020202020204" pitchFamily="34" charset="0"/>
              <a:buChar char="•"/>
            </a:pPr>
            <a:r>
              <a:rPr lang="en-US" sz="1600" dirty="0">
                <a:latin typeface="Outfit"/>
              </a:rPr>
              <a:t>Trains models quickly, even on relatively large  datasets</a:t>
            </a:r>
            <a:r>
              <a:rPr lang="en" sz="1600" dirty="0">
                <a:latin typeface="Outfit"/>
              </a:rPr>
              <a:t>. </a:t>
            </a:r>
          </a:p>
          <a:p>
            <a:pPr marL="457200" lvl="0" indent="-317500">
              <a:lnSpc>
                <a:spcPct val="150000"/>
              </a:lnSpc>
              <a:spcBef>
                <a:spcPts val="0"/>
              </a:spcBef>
              <a:spcAft>
                <a:spcPts val="0"/>
              </a:spcAft>
              <a:buSzPts val="1400"/>
              <a:buChar char="•"/>
            </a:pPr>
            <a:endParaRPr lang="en" sz="1600" dirty="0"/>
          </a:p>
        </p:txBody>
      </p:sp>
      <p:pic>
        <p:nvPicPr>
          <p:cNvPr id="3711" name="Google Shape;3711;p42" descr="Une image contenant diagramme, ligne, cercle, conception&#10;&#10;Description générée automatiquement"/>
          <p:cNvPicPr preferRelativeResize="0"/>
          <p:nvPr/>
        </p:nvPicPr>
        <p:blipFill>
          <a:blip r:embed="rId3">
            <a:alphaModFix/>
          </a:blip>
          <a:stretch>
            <a:fillRect/>
          </a:stretch>
        </p:blipFill>
        <p:spPr>
          <a:xfrm>
            <a:off x="4675100" y="1074900"/>
            <a:ext cx="4420450" cy="350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0"/>
        <p:cNvGrpSpPr/>
        <p:nvPr/>
      </p:nvGrpSpPr>
      <p:grpSpPr>
        <a:xfrm>
          <a:off x="0" y="0"/>
          <a:ext cx="0" cy="0"/>
          <a:chOff x="0" y="0"/>
          <a:chExt cx="0" cy="0"/>
        </a:xfrm>
      </p:grpSpPr>
      <p:sp>
        <p:nvSpPr>
          <p:cNvPr id="3801" name="Google Shape;3801;p46"/>
          <p:cNvSpPr txBox="1">
            <a:spLocks noGrp="1"/>
          </p:cNvSpPr>
          <p:nvPr>
            <p:ph type="title"/>
          </p:nvPr>
        </p:nvSpPr>
        <p:spPr>
          <a:xfrm>
            <a:off x="509625" y="4415500"/>
            <a:ext cx="8311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4400"/>
          </a:p>
          <a:p>
            <a:pPr algn="l">
              <a:lnSpc>
                <a:spcPct val="115000"/>
              </a:lnSpc>
            </a:pPr>
            <a:r>
              <a:rPr lang="en" sz="4400"/>
              <a:t>Implementation</a:t>
            </a:r>
            <a:r>
              <a:rPr lang="en" sz="4400">
                <a:solidFill>
                  <a:srgbClr val="2D3538"/>
                </a:solidFill>
              </a:rPr>
              <a:t> of the learning algorithm</a:t>
            </a:r>
            <a:endParaRPr lang="en-US" sz="1200">
              <a:solidFill>
                <a:srgbClr val="2544D8"/>
              </a:solidFill>
              <a:latin typeface="Outfit"/>
            </a:endParaRPr>
          </a:p>
          <a:p>
            <a:pPr algn="l">
              <a:lnSpc>
                <a:spcPct val="114999"/>
              </a:lnSpc>
            </a:pPr>
            <a:endParaRPr lang="en-US" sz="1200">
              <a:solidFill>
                <a:schemeClr val="accent1"/>
              </a:solidFill>
              <a:latin typeface="Outfit"/>
              <a:ea typeface="Outfit"/>
              <a:cs typeface="Outfit"/>
            </a:endParaRPr>
          </a:p>
          <a:p>
            <a:pPr marL="0" lvl="0" indent="0" algn="ctr" rtl="0">
              <a:spcBef>
                <a:spcPts val="0"/>
              </a:spcBef>
              <a:spcAft>
                <a:spcPts val="0"/>
              </a:spcAft>
              <a:buNone/>
            </a:pPr>
            <a:endParaRPr sz="4400"/>
          </a:p>
          <a:p>
            <a:pPr marL="0" lvl="0" indent="0" algn="ctr" rtl="0">
              <a:spcBef>
                <a:spcPts val="0"/>
              </a:spcBef>
              <a:spcAft>
                <a:spcPts val="0"/>
              </a:spcAft>
              <a:buNone/>
            </a:pPr>
            <a:endParaRPr sz="4400"/>
          </a:p>
        </p:txBody>
      </p:sp>
      <p:sp>
        <p:nvSpPr>
          <p:cNvPr id="3802" name="Google Shape;3802;p46"/>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3803" name="Google Shape;3803;p46"/>
          <p:cNvGrpSpPr/>
          <p:nvPr/>
        </p:nvGrpSpPr>
        <p:grpSpPr>
          <a:xfrm>
            <a:off x="3333124" y="539512"/>
            <a:ext cx="397957" cy="491303"/>
            <a:chOff x="4986000" y="2166120"/>
            <a:chExt cx="388440" cy="1402920"/>
          </a:xfrm>
        </p:grpSpPr>
        <p:sp>
          <p:nvSpPr>
            <p:cNvPr id="3804" name="Google Shape;3804;p46"/>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5" name="Google Shape;3805;p46"/>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6" name="Google Shape;3806;p46"/>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807" name="Google Shape;3807;p46"/>
          <p:cNvGrpSpPr/>
          <p:nvPr/>
        </p:nvGrpSpPr>
        <p:grpSpPr>
          <a:xfrm>
            <a:off x="4984310" y="1974862"/>
            <a:ext cx="398326" cy="280942"/>
            <a:chOff x="6180480" y="1249200"/>
            <a:chExt cx="388800" cy="552600"/>
          </a:xfrm>
        </p:grpSpPr>
        <p:sp>
          <p:nvSpPr>
            <p:cNvPr id="3808" name="Google Shape;3808;p46"/>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9" name="Google Shape;3809;p4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10" name="Google Shape;3810;p4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pic>
        <p:nvPicPr>
          <p:cNvPr id="3815" name="Google Shape;3815;p47"/>
          <p:cNvPicPr preferRelativeResize="0"/>
          <p:nvPr/>
        </p:nvPicPr>
        <p:blipFill rotWithShape="1">
          <a:blip r:embed="rId3">
            <a:alphaModFix/>
          </a:blip>
          <a:srcRect/>
          <a:stretch/>
        </p:blipFill>
        <p:spPr>
          <a:xfrm>
            <a:off x="155225" y="0"/>
            <a:ext cx="8870224" cy="4989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9"/>
        <p:cNvGrpSpPr/>
        <p:nvPr/>
      </p:nvGrpSpPr>
      <p:grpSpPr>
        <a:xfrm>
          <a:off x="0" y="0"/>
          <a:ext cx="0" cy="0"/>
          <a:chOff x="0" y="0"/>
          <a:chExt cx="0" cy="0"/>
        </a:xfrm>
      </p:grpSpPr>
      <p:sp>
        <p:nvSpPr>
          <p:cNvPr id="3820" name="Google Shape;3820;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Scenario 1​[ Random Forest ]</a:t>
            </a:r>
            <a:endParaRPr lang="fr-FR"/>
          </a:p>
          <a:p>
            <a:r>
              <a:rPr lang="en" sz="1200">
                <a:solidFill>
                  <a:schemeClr val="accent1"/>
                </a:solidFill>
                <a:ea typeface="Arial"/>
                <a:cs typeface="Arial"/>
                <a:sym typeface="Arial"/>
              </a:rPr>
              <a:t>Default settings (</a:t>
            </a:r>
            <a:r>
              <a:rPr lang="en" sz="1200" err="1">
                <a:solidFill>
                  <a:schemeClr val="accent1"/>
                </a:solidFill>
                <a:ea typeface="Arial"/>
                <a:cs typeface="Arial"/>
                <a:sym typeface="Arial"/>
              </a:rPr>
              <a:t>n_estimators</a:t>
            </a:r>
            <a:r>
              <a:rPr lang="en" sz="1200">
                <a:solidFill>
                  <a:schemeClr val="accent1"/>
                </a:solidFill>
                <a:ea typeface="Arial"/>
                <a:cs typeface="Arial"/>
                <a:sym typeface="Arial"/>
              </a:rPr>
              <a:t> = 100 &amp; </a:t>
            </a:r>
            <a:r>
              <a:rPr lang="en" sz="1200" err="1">
                <a:solidFill>
                  <a:schemeClr val="accent1"/>
                </a:solidFill>
                <a:ea typeface="Arial"/>
                <a:cs typeface="Arial"/>
                <a:sym typeface="Arial"/>
              </a:rPr>
              <a:t>random_state</a:t>
            </a:r>
            <a:r>
              <a:rPr lang="en" sz="1200">
                <a:solidFill>
                  <a:schemeClr val="accent1"/>
                </a:solidFill>
                <a:ea typeface="Arial"/>
                <a:cs typeface="Arial"/>
                <a:sym typeface="Arial"/>
              </a:rPr>
              <a:t>=0) </a:t>
            </a:r>
            <a:endParaRPr lang="en" sz="1200" b="1">
              <a:solidFill>
                <a:schemeClr val="accent1"/>
              </a:solidFill>
              <a:ea typeface="Arial"/>
              <a:cs typeface="Arial"/>
            </a:endParaRPr>
          </a:p>
          <a:p>
            <a:r>
              <a:rPr lang="en" sz="1200">
                <a:solidFill>
                  <a:schemeClr val="accent1"/>
                </a:solidFill>
                <a:ea typeface="Arial"/>
                <a:cs typeface="Arial"/>
                <a:sym typeface="Arial"/>
              </a:rPr>
              <a:t>All features </a:t>
            </a:r>
            <a:endParaRPr lang="en-US">
              <a:solidFill>
                <a:schemeClr val="accent1"/>
              </a:solidFill>
            </a:endParaRPr>
          </a:p>
          <a:p>
            <a:pPr marL="0" lvl="0" indent="0" algn="l" rtl="0">
              <a:spcBef>
                <a:spcPts val="0"/>
              </a:spcBef>
              <a:spcAft>
                <a:spcPts val="0"/>
              </a:spcAft>
              <a:buNone/>
            </a:pPr>
            <a:endParaRPr sz="1200" b="1">
              <a:latin typeface="Arial"/>
              <a:ea typeface="Arial"/>
              <a:cs typeface="Arial"/>
              <a:sym typeface="Arial"/>
            </a:endParaRPr>
          </a:p>
        </p:txBody>
      </p:sp>
      <p:pic>
        <p:nvPicPr>
          <p:cNvPr id="3821" name="Google Shape;3821;p48"/>
          <p:cNvPicPr preferRelativeResize="0"/>
          <p:nvPr/>
        </p:nvPicPr>
        <p:blipFill>
          <a:blip r:embed="rId3">
            <a:alphaModFix/>
          </a:blip>
          <a:stretch>
            <a:fillRect/>
          </a:stretch>
        </p:blipFill>
        <p:spPr>
          <a:xfrm>
            <a:off x="270400" y="1556925"/>
            <a:ext cx="1387775" cy="780450"/>
          </a:xfrm>
          <a:prstGeom prst="rect">
            <a:avLst/>
          </a:prstGeom>
          <a:noFill/>
          <a:ln>
            <a:noFill/>
          </a:ln>
        </p:spPr>
      </p:pic>
      <p:pic>
        <p:nvPicPr>
          <p:cNvPr id="3822" name="Google Shape;3822;p48"/>
          <p:cNvPicPr preferRelativeResize="0"/>
          <p:nvPr/>
        </p:nvPicPr>
        <p:blipFill rotWithShape="1">
          <a:blip r:embed="rId4">
            <a:alphaModFix/>
          </a:blip>
          <a:srcRect t="14559"/>
          <a:stretch/>
        </p:blipFill>
        <p:spPr>
          <a:xfrm>
            <a:off x="270400" y="2337375"/>
            <a:ext cx="4609275" cy="1426125"/>
          </a:xfrm>
          <a:prstGeom prst="rect">
            <a:avLst/>
          </a:prstGeom>
          <a:noFill/>
          <a:ln>
            <a:noFill/>
          </a:ln>
        </p:spPr>
      </p:pic>
      <p:graphicFrame>
        <p:nvGraphicFramePr>
          <p:cNvPr id="3823" name="Google Shape;3823;p48"/>
          <p:cNvGraphicFramePr/>
          <p:nvPr/>
        </p:nvGraphicFramePr>
        <p:xfrm>
          <a:off x="4080000" y="3887938"/>
          <a:ext cx="4924425" cy="1116046"/>
        </p:xfrm>
        <a:graphic>
          <a:graphicData uri="http://schemas.openxmlformats.org/drawingml/2006/table">
            <a:tbl>
              <a:tblPr>
                <a:noFill/>
                <a:tableStyleId>{2DFE4079-F3B5-4EAF-A71F-B7259E4E3F5D}</a:tableStyleId>
              </a:tblPr>
              <a:tblGrid>
                <a:gridCol w="13716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1304925">
                  <a:extLst>
                    <a:ext uri="{9D8B030D-6E8A-4147-A177-3AD203B41FA5}">
                      <a16:colId xmlns:a16="http://schemas.microsoft.com/office/drawing/2014/main" val="20003"/>
                    </a:ext>
                  </a:extLst>
                </a:gridCol>
              </a:tblGrid>
              <a:tr h="301025">
                <a:tc>
                  <a:txBody>
                    <a:bodyPr/>
                    <a:lstStyle/>
                    <a:p>
                      <a:pPr marL="0" lvl="0" indent="0" algn="l" rtl="0">
                        <a:lnSpc>
                          <a:spcPct val="115000"/>
                        </a:lnSpc>
                        <a:spcBef>
                          <a:spcPts val="0"/>
                        </a:spcBef>
                        <a:spcAft>
                          <a:spcPts val="0"/>
                        </a:spcAft>
                        <a:buNone/>
                      </a:pPr>
                      <a:r>
                        <a:rPr lang="en" sz="1300" b="1"/>
                        <a:t>Accuracy</a:t>
                      </a:r>
                      <a:endParaRPr sz="1300" b="1"/>
                    </a:p>
                  </a:txBody>
                  <a:tcPr marL="91425" marR="91425" marT="91425" marB="91425">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t>Precision</a:t>
                      </a:r>
                      <a:endParaRPr sz="1300" b="1"/>
                    </a:p>
                  </a:txBody>
                  <a:tcPr marL="91425" marR="91425" marT="91425" marB="91425">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t>Recall</a:t>
                      </a:r>
                      <a:endParaRPr sz="1300" b="1"/>
                    </a:p>
                  </a:txBody>
                  <a:tcPr marL="91425" marR="91425" marT="91425" marB="91425">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t>F1-score</a:t>
                      </a:r>
                      <a:endParaRPr sz="1300" b="1"/>
                    </a:p>
                  </a:txBody>
                  <a:tcPr marL="91425" marR="91425" marT="91425" marB="91425">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tcPr>
                </a:tc>
                <a:extLst>
                  <a:ext uri="{0D108BD9-81ED-4DB2-BD59-A6C34878D82A}">
                    <a16:rowId xmlns:a16="http://schemas.microsoft.com/office/drawing/2014/main" val="10000"/>
                  </a:ext>
                </a:extLst>
              </a:tr>
              <a:tr h="724725">
                <a:tc>
                  <a:txBody>
                    <a:bodyPr/>
                    <a:lstStyle/>
                    <a:p>
                      <a:pPr marL="0" lvl="0" indent="0" algn="ctr" rtl="0">
                        <a:lnSpc>
                          <a:spcPct val="115000"/>
                        </a:lnSpc>
                        <a:spcBef>
                          <a:spcPts val="0"/>
                        </a:spcBef>
                        <a:spcAft>
                          <a:spcPts val="0"/>
                        </a:spcAft>
                        <a:buNone/>
                      </a:pPr>
                      <a:r>
                        <a:rPr lang="en" sz="1300">
                          <a:solidFill>
                            <a:schemeClr val="accent1"/>
                          </a:solidFill>
                        </a:rPr>
                        <a:t>0.9102</a:t>
                      </a:r>
                      <a:endParaRPr sz="1300">
                        <a:solidFill>
                          <a:schemeClr val="accent1"/>
                        </a:solidFill>
                      </a:endParaRPr>
                    </a:p>
                  </a:txBody>
                  <a:tcPr marL="91425" marR="91425" marT="91425" marB="91425">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accent1"/>
                          </a:solidFill>
                        </a:rPr>
                        <a:t>0.93</a:t>
                      </a:r>
                      <a:endParaRPr sz="1300">
                        <a:solidFill>
                          <a:schemeClr val="accent1"/>
                        </a:solidFill>
                      </a:endParaRPr>
                    </a:p>
                    <a:p>
                      <a:pPr marL="0" lvl="0" indent="0" algn="ctr" rtl="0">
                        <a:lnSpc>
                          <a:spcPct val="115000"/>
                        </a:lnSpc>
                        <a:spcBef>
                          <a:spcPts val="0"/>
                        </a:spcBef>
                        <a:spcAft>
                          <a:spcPts val="0"/>
                        </a:spcAft>
                        <a:buNone/>
                      </a:pPr>
                      <a:r>
                        <a:rPr lang="en" sz="1300">
                          <a:solidFill>
                            <a:schemeClr val="accent1"/>
                          </a:solidFill>
                        </a:rPr>
                        <a:t>0.61</a:t>
                      </a:r>
                      <a:endParaRPr sz="1300">
                        <a:solidFill>
                          <a:schemeClr val="accent1"/>
                        </a:solidFill>
                      </a:endParaRPr>
                    </a:p>
                  </a:txBody>
                  <a:tcPr marL="91425" marR="91425" marT="91425" marB="91425">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accent1"/>
                          </a:solidFill>
                        </a:rPr>
                        <a:t>0.97</a:t>
                      </a:r>
                      <a:endParaRPr sz="1300">
                        <a:solidFill>
                          <a:schemeClr val="accent1"/>
                        </a:solidFill>
                      </a:endParaRPr>
                    </a:p>
                    <a:p>
                      <a:pPr marL="0" lvl="0" indent="0" algn="ctr" rtl="0">
                        <a:lnSpc>
                          <a:spcPct val="115000"/>
                        </a:lnSpc>
                        <a:spcBef>
                          <a:spcPts val="0"/>
                        </a:spcBef>
                        <a:spcAft>
                          <a:spcPts val="0"/>
                        </a:spcAft>
                        <a:buNone/>
                      </a:pPr>
                      <a:r>
                        <a:rPr lang="en" sz="1300">
                          <a:solidFill>
                            <a:schemeClr val="accent1"/>
                          </a:solidFill>
                        </a:rPr>
                        <a:t>0.34</a:t>
                      </a:r>
                      <a:endParaRPr sz="1300">
                        <a:solidFill>
                          <a:schemeClr val="accent1"/>
                        </a:solidFill>
                      </a:endParaRPr>
                    </a:p>
                  </a:txBody>
                  <a:tcPr marL="91425" marR="91425" marT="91425" marB="91425">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accent1"/>
                          </a:solidFill>
                        </a:rPr>
                        <a:t>0.95</a:t>
                      </a:r>
                      <a:endParaRPr sz="1300">
                        <a:solidFill>
                          <a:schemeClr val="accent1"/>
                        </a:solidFill>
                      </a:endParaRPr>
                    </a:p>
                    <a:p>
                      <a:pPr marL="0" lvl="0" indent="0" algn="ctr" rtl="0">
                        <a:lnSpc>
                          <a:spcPct val="115000"/>
                        </a:lnSpc>
                        <a:spcBef>
                          <a:spcPts val="0"/>
                        </a:spcBef>
                        <a:spcAft>
                          <a:spcPts val="0"/>
                        </a:spcAft>
                        <a:buNone/>
                      </a:pPr>
                      <a:r>
                        <a:rPr lang="en" sz="1300">
                          <a:solidFill>
                            <a:schemeClr val="accent1"/>
                          </a:solidFill>
                        </a:rPr>
                        <a:t>0.44</a:t>
                      </a:r>
                      <a:endParaRPr sz="1300">
                        <a:solidFill>
                          <a:schemeClr val="accent1"/>
                        </a:solidFill>
                      </a:endParaRPr>
                    </a:p>
                  </a:txBody>
                  <a:tcPr marL="91425" marR="91425" marT="91425" marB="91425">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829" name="Google Shape;3829;p49"/>
          <p:cNvPicPr preferRelativeResize="0"/>
          <p:nvPr/>
        </p:nvPicPr>
        <p:blipFill rotWithShape="1">
          <a:blip r:embed="rId5">
            <a:alphaModFix/>
          </a:blip>
          <a:srcRect r="15640" b="-6044"/>
          <a:stretch/>
        </p:blipFill>
        <p:spPr>
          <a:xfrm>
            <a:off x="5170972" y="1097470"/>
            <a:ext cx="3702628" cy="26660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6"/>
        <p:cNvGrpSpPr/>
        <p:nvPr/>
      </p:nvGrpSpPr>
      <p:grpSpPr>
        <a:xfrm>
          <a:off x="0" y="0"/>
          <a:ext cx="0" cy="0"/>
          <a:chOff x="0" y="0"/>
          <a:chExt cx="0" cy="0"/>
        </a:xfrm>
      </p:grpSpPr>
      <p:sp>
        <p:nvSpPr>
          <p:cNvPr id="3837" name="Google Shape;3837;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Scenario 2 [ Random Forest ]</a:t>
            </a:r>
            <a:endParaRPr lang="en-US"/>
          </a:p>
          <a:p>
            <a:pPr marL="0" lvl="0" indent="0" algn="l" rtl="0">
              <a:spcBef>
                <a:spcPts val="0"/>
              </a:spcBef>
              <a:spcAft>
                <a:spcPts val="0"/>
              </a:spcAft>
              <a:buNone/>
            </a:pPr>
            <a:r>
              <a:rPr lang="en" sz="1200">
                <a:solidFill>
                  <a:schemeClr val="tx1"/>
                </a:solidFill>
                <a:ea typeface="Arial"/>
                <a:cs typeface="Arial"/>
                <a:sym typeface="Arial"/>
              </a:rPr>
              <a:t>Parameters</a:t>
            </a:r>
            <a:r>
              <a:rPr lang="en" sz="1200">
                <a:solidFill>
                  <a:srgbClr val="0070C0"/>
                </a:solidFill>
                <a:ea typeface="Arial"/>
                <a:cs typeface="Arial"/>
                <a:sym typeface="Arial"/>
              </a:rPr>
              <a:t>: (</a:t>
            </a:r>
            <a:r>
              <a:rPr lang="en" sz="1200" err="1">
                <a:solidFill>
                  <a:srgbClr val="0070C0"/>
                </a:solidFill>
                <a:ea typeface="Arial"/>
                <a:cs typeface="Arial"/>
                <a:sym typeface="Arial"/>
              </a:rPr>
              <a:t>n_estimators</a:t>
            </a:r>
            <a:r>
              <a:rPr lang="en" sz="1200">
                <a:solidFill>
                  <a:srgbClr val="0070C0"/>
                </a:solidFill>
                <a:ea typeface="Arial"/>
                <a:cs typeface="Arial"/>
                <a:sym typeface="Arial"/>
              </a:rPr>
              <a:t> = 300 &amp; </a:t>
            </a:r>
            <a:r>
              <a:rPr lang="en" sz="1200" err="1">
                <a:solidFill>
                  <a:srgbClr val="0070C0"/>
                </a:solidFill>
                <a:ea typeface="Arial"/>
                <a:cs typeface="Arial"/>
                <a:sym typeface="Arial"/>
              </a:rPr>
              <a:t>random_state</a:t>
            </a:r>
            <a:r>
              <a:rPr lang="en" sz="1200">
                <a:solidFill>
                  <a:srgbClr val="0070C0"/>
                </a:solidFill>
                <a:ea typeface="Arial"/>
                <a:cs typeface="Arial"/>
                <a:sym typeface="Arial"/>
              </a:rPr>
              <a:t>=0) </a:t>
            </a:r>
            <a:endParaRPr lang="en" sz="1200" b="1">
              <a:solidFill>
                <a:srgbClr val="0070C0"/>
              </a:solidFill>
              <a:latin typeface="Arial"/>
              <a:ea typeface="Arial"/>
              <a:cs typeface="Arial"/>
              <a:sym typeface="Arial"/>
            </a:endParaRPr>
          </a:p>
          <a:p>
            <a:r>
              <a:rPr lang="en" sz="1200">
                <a:solidFill>
                  <a:srgbClr val="0070C0"/>
                </a:solidFill>
                <a:ea typeface="Arial"/>
                <a:cs typeface="Arial"/>
                <a:sym typeface="Arial"/>
              </a:rPr>
              <a:t>5 features selected (Variance 100%)</a:t>
            </a:r>
            <a:endParaRPr/>
          </a:p>
          <a:p>
            <a:pPr marL="0" lvl="0" indent="0" algn="l" rtl="0">
              <a:spcBef>
                <a:spcPts val="0"/>
              </a:spcBef>
              <a:spcAft>
                <a:spcPts val="0"/>
              </a:spcAft>
              <a:buNone/>
            </a:pPr>
            <a:r>
              <a:rPr lang="en" sz="1200" b="1">
                <a:latin typeface="Arial"/>
                <a:ea typeface="Arial"/>
                <a:cs typeface="Arial"/>
                <a:sym typeface="Arial"/>
              </a:rPr>
              <a:t>​</a:t>
            </a:r>
            <a:endParaRPr sz="1200" b="1">
              <a:latin typeface="Arial"/>
              <a:ea typeface="Arial"/>
              <a:cs typeface="Arial"/>
              <a:sym typeface="Arial"/>
            </a:endParaRPr>
          </a:p>
          <a:p>
            <a:pPr marL="0" lvl="0" indent="0" algn="l" rtl="0">
              <a:spcBef>
                <a:spcPts val="0"/>
              </a:spcBef>
              <a:spcAft>
                <a:spcPts val="0"/>
              </a:spcAft>
              <a:buNone/>
            </a:pPr>
            <a:endParaRPr sz="1200" b="1">
              <a:latin typeface="Arial"/>
              <a:ea typeface="Arial"/>
              <a:cs typeface="Arial"/>
              <a:sym typeface="Arial"/>
            </a:endParaRPr>
          </a:p>
        </p:txBody>
      </p:sp>
      <p:pic>
        <p:nvPicPr>
          <p:cNvPr id="3838" name="Google Shape;3838;p50"/>
          <p:cNvPicPr preferRelativeResize="0"/>
          <p:nvPr/>
        </p:nvPicPr>
        <p:blipFill>
          <a:blip r:embed="rId3">
            <a:alphaModFix/>
          </a:blip>
          <a:stretch>
            <a:fillRect/>
          </a:stretch>
        </p:blipFill>
        <p:spPr>
          <a:xfrm>
            <a:off x="5135675" y="1090875"/>
            <a:ext cx="3749499" cy="2599775"/>
          </a:xfrm>
          <a:prstGeom prst="rect">
            <a:avLst/>
          </a:prstGeom>
          <a:noFill/>
          <a:ln>
            <a:noFill/>
          </a:ln>
        </p:spPr>
      </p:pic>
      <p:sp>
        <p:nvSpPr>
          <p:cNvPr id="3839" name="Google Shape;3839;p50"/>
          <p:cNvSpPr txBox="1"/>
          <p:nvPr/>
        </p:nvSpPr>
        <p:spPr>
          <a:xfrm>
            <a:off x="5135675" y="3566600"/>
            <a:ext cx="3921900" cy="492600"/>
          </a:xfrm>
          <a:prstGeom prst="rect">
            <a:avLst/>
          </a:prstGeom>
          <a:noFill/>
          <a:ln>
            <a:noFill/>
          </a:ln>
        </p:spPr>
        <p:txBody>
          <a:bodyPr spcFirstLastPara="1" wrap="square" lIns="91425" tIns="91425" rIns="91425" bIns="91425" anchor="t" anchorCtr="0">
            <a:spAutoFit/>
          </a:bodyPr>
          <a:lstStyle/>
          <a:p>
            <a:r>
              <a:rPr lang="en" sz="1000">
                <a:solidFill>
                  <a:schemeClr val="dk1"/>
                </a:solidFill>
                <a:highlight>
                  <a:srgbClr val="F5F5F5"/>
                </a:highlight>
              </a:rPr>
              <a:t>Number of components needed to achieve 100.0% </a:t>
            </a:r>
            <a:endParaRPr lang="fr-FR" sz="600" b="1">
              <a:solidFill>
                <a:schemeClr val="dk1"/>
              </a:solidFill>
            </a:endParaRPr>
          </a:p>
          <a:p>
            <a:r>
              <a:rPr lang="en" sz="1000">
                <a:solidFill>
                  <a:schemeClr val="dk1"/>
                </a:solidFill>
                <a:highlight>
                  <a:srgbClr val="F5F5F5"/>
                </a:highlight>
              </a:rPr>
              <a:t>variance:</a:t>
            </a:r>
            <a:r>
              <a:rPr lang="en" sz="1000" b="1">
                <a:solidFill>
                  <a:srgbClr val="0070C0"/>
                </a:solidFill>
                <a:highlight>
                  <a:srgbClr val="F5F5F5"/>
                </a:highlight>
              </a:rPr>
              <a:t>  = &gt; 5</a:t>
            </a:r>
            <a:endParaRPr lang="fr-FR" sz="600" b="1">
              <a:solidFill>
                <a:srgbClr val="0070C0"/>
              </a:solidFill>
            </a:endParaRPr>
          </a:p>
        </p:txBody>
      </p:sp>
      <p:pic>
        <p:nvPicPr>
          <p:cNvPr id="3840" name="Google Shape;3840;p50"/>
          <p:cNvPicPr preferRelativeResize="0"/>
          <p:nvPr/>
        </p:nvPicPr>
        <p:blipFill>
          <a:blip r:embed="rId4">
            <a:alphaModFix/>
          </a:blip>
          <a:stretch>
            <a:fillRect/>
          </a:stretch>
        </p:blipFill>
        <p:spPr>
          <a:xfrm>
            <a:off x="226125" y="1772200"/>
            <a:ext cx="1414906" cy="572700"/>
          </a:xfrm>
          <a:prstGeom prst="rect">
            <a:avLst/>
          </a:prstGeom>
          <a:noFill/>
          <a:ln>
            <a:noFill/>
          </a:ln>
        </p:spPr>
      </p:pic>
      <p:pic>
        <p:nvPicPr>
          <p:cNvPr id="3841" name="Google Shape;3841;p50"/>
          <p:cNvPicPr preferRelativeResize="0"/>
          <p:nvPr/>
        </p:nvPicPr>
        <p:blipFill>
          <a:blip r:embed="rId5">
            <a:alphaModFix/>
          </a:blip>
          <a:stretch>
            <a:fillRect/>
          </a:stretch>
        </p:blipFill>
        <p:spPr>
          <a:xfrm>
            <a:off x="-70550" y="2344900"/>
            <a:ext cx="4597325" cy="1493350"/>
          </a:xfrm>
          <a:prstGeom prst="rect">
            <a:avLst/>
          </a:prstGeom>
          <a:noFill/>
          <a:ln>
            <a:noFill/>
          </a:ln>
        </p:spPr>
      </p:pic>
      <p:graphicFrame>
        <p:nvGraphicFramePr>
          <p:cNvPr id="3842" name="Google Shape;3842;p50"/>
          <p:cNvGraphicFramePr/>
          <p:nvPr/>
        </p:nvGraphicFramePr>
        <p:xfrm>
          <a:off x="118688" y="4059200"/>
          <a:ext cx="4218850" cy="1010480"/>
        </p:xfrm>
        <a:graphic>
          <a:graphicData uri="http://schemas.openxmlformats.org/drawingml/2006/table">
            <a:tbl>
              <a:tblPr>
                <a:noFill/>
                <a:tableStyleId>{2DFE4079-F3B5-4EAF-A71F-B7259E4E3F5D}</a:tableStyleId>
              </a:tblPr>
              <a:tblGrid>
                <a:gridCol w="1175075">
                  <a:extLst>
                    <a:ext uri="{9D8B030D-6E8A-4147-A177-3AD203B41FA5}">
                      <a16:colId xmlns:a16="http://schemas.microsoft.com/office/drawing/2014/main" val="20000"/>
                    </a:ext>
                  </a:extLst>
                </a:gridCol>
                <a:gridCol w="1109800">
                  <a:extLst>
                    <a:ext uri="{9D8B030D-6E8A-4147-A177-3AD203B41FA5}">
                      <a16:colId xmlns:a16="http://schemas.microsoft.com/office/drawing/2014/main" val="20001"/>
                    </a:ext>
                  </a:extLst>
                </a:gridCol>
                <a:gridCol w="816025">
                  <a:extLst>
                    <a:ext uri="{9D8B030D-6E8A-4147-A177-3AD203B41FA5}">
                      <a16:colId xmlns:a16="http://schemas.microsoft.com/office/drawing/2014/main" val="20002"/>
                    </a:ext>
                  </a:extLst>
                </a:gridCol>
                <a:gridCol w="1117950">
                  <a:extLst>
                    <a:ext uri="{9D8B030D-6E8A-4147-A177-3AD203B41FA5}">
                      <a16:colId xmlns:a16="http://schemas.microsoft.com/office/drawing/2014/main" val="20003"/>
                    </a:ext>
                  </a:extLst>
                </a:gridCol>
              </a:tblGrid>
              <a:tr h="0">
                <a:tc>
                  <a:txBody>
                    <a:bodyPr/>
                    <a:lstStyle/>
                    <a:p>
                      <a:pPr marL="0" lvl="0" indent="0" algn="l" rtl="0">
                        <a:lnSpc>
                          <a:spcPct val="115000"/>
                        </a:lnSpc>
                        <a:spcBef>
                          <a:spcPts val="0"/>
                        </a:spcBef>
                        <a:spcAft>
                          <a:spcPts val="0"/>
                        </a:spcAft>
                        <a:buNone/>
                      </a:pPr>
                      <a:r>
                        <a:rPr lang="en" sz="1300" b="1"/>
                        <a:t>Accuracy</a:t>
                      </a:r>
                      <a:endParaRPr sz="13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t>Precision</a:t>
                      </a:r>
                      <a:endParaRPr sz="13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t>Recall</a:t>
                      </a:r>
                      <a:endParaRPr sz="13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t>F1-score</a:t>
                      </a:r>
                      <a:endParaRPr sz="13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300">
                          <a:solidFill>
                            <a:schemeClr val="accent1"/>
                          </a:solidFill>
                        </a:rPr>
                        <a:t>0.9052</a:t>
                      </a:r>
                      <a:endParaRPr sz="1300">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accent1"/>
                          </a:solidFill>
                        </a:rPr>
                        <a:t>0.93</a:t>
                      </a:r>
                      <a:endParaRPr sz="1300">
                        <a:solidFill>
                          <a:schemeClr val="accent1"/>
                        </a:solidFill>
                      </a:endParaRPr>
                    </a:p>
                    <a:p>
                      <a:pPr marL="0" lvl="0" indent="0" algn="ctr" rtl="0">
                        <a:lnSpc>
                          <a:spcPct val="115000"/>
                        </a:lnSpc>
                        <a:spcBef>
                          <a:spcPts val="0"/>
                        </a:spcBef>
                        <a:spcAft>
                          <a:spcPts val="0"/>
                        </a:spcAft>
                        <a:buNone/>
                      </a:pPr>
                      <a:r>
                        <a:rPr lang="en" sz="1300">
                          <a:solidFill>
                            <a:schemeClr val="accent1"/>
                          </a:solidFill>
                        </a:rPr>
                        <a:t>0.56</a:t>
                      </a:r>
                      <a:endParaRPr sz="1300">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accent1"/>
                          </a:solidFill>
                        </a:rPr>
                        <a:t>0.96</a:t>
                      </a:r>
                      <a:endParaRPr sz="1300">
                        <a:solidFill>
                          <a:schemeClr val="accent1"/>
                        </a:solidFill>
                      </a:endParaRPr>
                    </a:p>
                    <a:p>
                      <a:pPr marL="0" lvl="0" indent="0" algn="ctr" rtl="0">
                        <a:lnSpc>
                          <a:spcPct val="115000"/>
                        </a:lnSpc>
                        <a:spcBef>
                          <a:spcPts val="0"/>
                        </a:spcBef>
                        <a:spcAft>
                          <a:spcPts val="0"/>
                        </a:spcAft>
                        <a:buNone/>
                      </a:pPr>
                      <a:r>
                        <a:rPr lang="en" sz="1300">
                          <a:solidFill>
                            <a:schemeClr val="accent1"/>
                          </a:solidFill>
                        </a:rPr>
                        <a:t>0.35</a:t>
                      </a:r>
                      <a:endParaRPr sz="1300">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accent1"/>
                          </a:solidFill>
                        </a:rPr>
                        <a:t>0.95</a:t>
                      </a:r>
                      <a:endParaRPr sz="1300">
                        <a:solidFill>
                          <a:schemeClr val="accent1"/>
                        </a:solidFill>
                      </a:endParaRPr>
                    </a:p>
                    <a:p>
                      <a:pPr marL="0" lvl="0" indent="0" algn="ctr" rtl="0">
                        <a:lnSpc>
                          <a:spcPct val="115000"/>
                        </a:lnSpc>
                        <a:spcBef>
                          <a:spcPts val="0"/>
                        </a:spcBef>
                        <a:spcAft>
                          <a:spcPts val="0"/>
                        </a:spcAft>
                        <a:buNone/>
                      </a:pPr>
                      <a:r>
                        <a:rPr lang="en" sz="1300">
                          <a:solidFill>
                            <a:schemeClr val="accent1"/>
                          </a:solidFill>
                        </a:rPr>
                        <a:t>0.43</a:t>
                      </a:r>
                      <a:endParaRPr sz="1300">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43" name="Google Shape;3843;p50"/>
          <p:cNvSpPr txBox="1"/>
          <p:nvPr/>
        </p:nvSpPr>
        <p:spPr>
          <a:xfrm>
            <a:off x="5235550" y="4059200"/>
            <a:ext cx="4785900" cy="193665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highlight>
                  <a:srgbClr val="FFFFFF"/>
                </a:highlight>
              </a:rPr>
              <a:t>1-Last contact duration</a:t>
            </a:r>
            <a:endParaRPr sz="1000">
              <a:highlight>
                <a:srgbClr val="FFFFFF"/>
              </a:highlight>
            </a:endParaRPr>
          </a:p>
          <a:p>
            <a:pPr marL="0" lvl="0" indent="0" algn="l" rtl="0">
              <a:lnSpc>
                <a:spcPct val="115000"/>
              </a:lnSpc>
              <a:spcBef>
                <a:spcPts val="0"/>
              </a:spcBef>
              <a:spcAft>
                <a:spcPts val="0"/>
              </a:spcAft>
              <a:buNone/>
            </a:pPr>
            <a:r>
              <a:rPr lang="en" sz="1000">
                <a:highlight>
                  <a:srgbClr val="FFFFFF"/>
                </a:highlight>
              </a:rPr>
              <a:t>2-Employment variation rate</a:t>
            </a:r>
            <a:endParaRPr sz="1000">
              <a:highlight>
                <a:srgbClr val="FFFFFF"/>
              </a:highlight>
            </a:endParaRPr>
          </a:p>
          <a:p>
            <a:pPr marL="0" lvl="0" indent="0" algn="l" rtl="0">
              <a:lnSpc>
                <a:spcPct val="115000"/>
              </a:lnSpc>
              <a:spcBef>
                <a:spcPts val="0"/>
              </a:spcBef>
              <a:spcAft>
                <a:spcPts val="0"/>
              </a:spcAft>
              <a:buNone/>
            </a:pPr>
            <a:r>
              <a:rPr lang="en" sz="1000">
                <a:highlight>
                  <a:srgbClr val="FFFFFF"/>
                </a:highlight>
              </a:rPr>
              <a:t>3-Consumer confidence index</a:t>
            </a:r>
            <a:endParaRPr sz="1000">
              <a:highlight>
                <a:srgbClr val="FFFFFF"/>
              </a:highlight>
            </a:endParaRPr>
          </a:p>
          <a:p>
            <a:pPr marL="0" lvl="0" indent="0" algn="l" rtl="0">
              <a:lnSpc>
                <a:spcPct val="115000"/>
              </a:lnSpc>
              <a:spcBef>
                <a:spcPts val="0"/>
              </a:spcBef>
              <a:spcAft>
                <a:spcPts val="0"/>
              </a:spcAft>
              <a:buNone/>
            </a:pPr>
            <a:r>
              <a:rPr lang="en" sz="1000">
                <a:highlight>
                  <a:srgbClr val="FFFFFF"/>
                </a:highlight>
              </a:rPr>
              <a:t>4-</a:t>
            </a:r>
            <a:r>
              <a:rPr lang="en" sz="1000">
                <a:solidFill>
                  <a:srgbClr val="1F1F1F"/>
                </a:solidFill>
                <a:highlight>
                  <a:srgbClr val="FFFFFF"/>
                </a:highlight>
              </a:rPr>
              <a:t>Euribor</a:t>
            </a:r>
            <a:endParaRPr sz="1000">
              <a:solidFill>
                <a:srgbClr val="1F1F1F"/>
              </a:solidFill>
              <a:highlight>
                <a:srgbClr val="FFFFFF"/>
              </a:highlight>
            </a:endParaRPr>
          </a:p>
          <a:p>
            <a:pPr>
              <a:lnSpc>
                <a:spcPct val="115000"/>
              </a:lnSpc>
            </a:pPr>
            <a:r>
              <a:rPr lang="en" sz="1000">
                <a:solidFill>
                  <a:srgbClr val="1F1F1F"/>
                </a:solidFill>
                <a:highlight>
                  <a:srgbClr val="FFFFFF"/>
                </a:highlight>
              </a:rPr>
              <a:t> 5-</a:t>
            </a:r>
            <a:r>
              <a:rPr lang="en" sz="1000">
                <a:highlight>
                  <a:srgbClr val="FF0000"/>
                </a:highlight>
              </a:rPr>
              <a:t>period   = 5th place =  0.069454</a:t>
            </a:r>
            <a:endParaRPr lang="en-US" sz="1000">
              <a:highlight>
                <a:srgbClr val="FF0000"/>
              </a:highlight>
            </a:endParaRPr>
          </a:p>
          <a:p>
            <a:pPr marL="0" lvl="0" indent="0" algn="l" rtl="0">
              <a:lnSpc>
                <a:spcPct val="115000"/>
              </a:lnSpc>
              <a:spcBef>
                <a:spcPts val="0"/>
              </a:spcBef>
              <a:spcAft>
                <a:spcPts val="0"/>
              </a:spcAft>
              <a:buNone/>
            </a:pPr>
            <a:endParaRPr sz="2300">
              <a:solidFill>
                <a:srgbClr val="1F1F1F"/>
              </a:solidFill>
              <a:highlight>
                <a:srgbClr val="FFFFFF"/>
              </a:highlight>
            </a:endParaRPr>
          </a:p>
          <a:p>
            <a:pPr marL="0" lvl="0" indent="0" algn="l" rtl="0">
              <a:lnSpc>
                <a:spcPct val="115000"/>
              </a:lnSpc>
              <a:spcBef>
                <a:spcPts val="0"/>
              </a:spcBef>
              <a:spcAft>
                <a:spcPts val="0"/>
              </a:spcAft>
              <a:buNone/>
            </a:pPr>
            <a:endParaRPr sz="1300">
              <a:highlight>
                <a:srgbClr val="FFFFFF"/>
              </a:highlight>
            </a:endParaRPr>
          </a:p>
          <a:p>
            <a:pPr marL="0" lvl="0" indent="0" algn="l" rtl="0">
              <a:lnSpc>
                <a:spcPct val="115000"/>
              </a:lnSpc>
              <a:spcBef>
                <a:spcPts val="0"/>
              </a:spcBef>
              <a:spcAft>
                <a:spcPts val="0"/>
              </a:spcAft>
              <a:buNone/>
            </a:pPr>
            <a:endParaRPr sz="1300">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7"/>
        <p:cNvGrpSpPr/>
        <p:nvPr/>
      </p:nvGrpSpPr>
      <p:grpSpPr>
        <a:xfrm>
          <a:off x="0" y="0"/>
          <a:ext cx="0" cy="0"/>
          <a:chOff x="0" y="0"/>
          <a:chExt cx="0" cy="0"/>
        </a:xfrm>
      </p:grpSpPr>
      <p:sp>
        <p:nvSpPr>
          <p:cNvPr id="3848" name="Google Shape;3848;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Scenario 3 [ Random Forest ]</a:t>
            </a:r>
            <a:endParaRPr lang="fr-FR"/>
          </a:p>
          <a:p>
            <a:endParaRPr lang="en" sz="1300" b="1">
              <a:solidFill>
                <a:srgbClr val="2D3538"/>
              </a:solidFill>
              <a:latin typeface="Arial"/>
              <a:cs typeface="Arial"/>
            </a:endParaRPr>
          </a:p>
          <a:p>
            <a:r>
              <a:rPr lang="en" sz="1100">
                <a:solidFill>
                  <a:schemeClr val="tx1"/>
                </a:solidFill>
                <a:cs typeface="Arial"/>
                <a:sym typeface="Arial"/>
              </a:rPr>
              <a:t>Paramete</a:t>
            </a:r>
            <a:r>
              <a:rPr lang="en" sz="1100">
                <a:solidFill>
                  <a:schemeClr val="accent1"/>
                </a:solidFill>
                <a:cs typeface="Arial"/>
                <a:sym typeface="Arial"/>
              </a:rPr>
              <a:t>r: </a:t>
            </a:r>
            <a:r>
              <a:rPr lang="en" sz="1100" err="1">
                <a:solidFill>
                  <a:schemeClr val="accent1"/>
                </a:solidFill>
                <a:cs typeface="Arial"/>
                <a:sym typeface="Arial"/>
              </a:rPr>
              <a:t>n_estimators</a:t>
            </a:r>
            <a:r>
              <a:rPr lang="en" sz="1100">
                <a:solidFill>
                  <a:schemeClr val="accent1"/>
                </a:solidFill>
                <a:cs typeface="Arial"/>
                <a:sym typeface="Arial"/>
              </a:rPr>
              <a:t> = 300 &amp; </a:t>
            </a:r>
            <a:r>
              <a:rPr lang="en" sz="1100" err="1">
                <a:solidFill>
                  <a:schemeClr val="accent1"/>
                </a:solidFill>
                <a:cs typeface="Arial"/>
                <a:sym typeface="Arial"/>
              </a:rPr>
              <a:t>random_state</a:t>
            </a:r>
            <a:r>
              <a:rPr lang="en" sz="1100">
                <a:solidFill>
                  <a:schemeClr val="accent1"/>
                </a:solidFill>
                <a:cs typeface="Arial"/>
                <a:sym typeface="Arial"/>
              </a:rPr>
              <a:t>=0) </a:t>
            </a:r>
            <a:endParaRPr lang="en" sz="1100" b="1">
              <a:solidFill>
                <a:schemeClr val="accent1"/>
              </a:solidFill>
              <a:latin typeface="Arial"/>
              <a:cs typeface="Arial"/>
            </a:endParaRPr>
          </a:p>
          <a:p>
            <a:r>
              <a:rPr lang="en" sz="1100">
                <a:solidFill>
                  <a:schemeClr val="accent1"/>
                </a:solidFill>
                <a:cs typeface="Arial"/>
                <a:sym typeface="Arial"/>
              </a:rPr>
              <a:t>5 Selected features = 5 </a:t>
            </a:r>
            <a:r>
              <a:rPr lang="en" sz="1100" err="1">
                <a:solidFill>
                  <a:schemeClr val="accent1"/>
                </a:solidFill>
                <a:cs typeface="Arial"/>
                <a:sym typeface="Arial"/>
              </a:rPr>
              <a:t>hightest</a:t>
            </a:r>
            <a:r>
              <a:rPr lang="en" sz="1100">
                <a:solidFill>
                  <a:schemeClr val="accent1"/>
                </a:solidFill>
                <a:cs typeface="Arial"/>
                <a:sym typeface="Arial"/>
              </a:rPr>
              <a:t> Score </a:t>
            </a:r>
            <a:endParaRPr lang="en">
              <a:solidFill>
                <a:schemeClr val="accent1"/>
              </a:solidFill>
              <a:sym typeface="Arial"/>
            </a:endParaRPr>
          </a:p>
          <a:p>
            <a:r>
              <a:rPr lang="en" sz="1100">
                <a:solidFill>
                  <a:schemeClr val="accent1"/>
                </a:solidFill>
                <a:cs typeface="Arial"/>
                <a:sym typeface="Arial"/>
              </a:rPr>
              <a:t>Normal distribution </a:t>
            </a:r>
            <a:endParaRPr lang="en">
              <a:solidFill>
                <a:schemeClr val="accent1"/>
              </a:solidFill>
              <a:sym typeface="Arial"/>
            </a:endParaRPr>
          </a:p>
          <a:p>
            <a:r>
              <a:rPr lang="en" sz="1100">
                <a:solidFill>
                  <a:schemeClr val="accent1"/>
                </a:solidFill>
                <a:cs typeface="Arial"/>
                <a:sym typeface="Arial"/>
              </a:rPr>
              <a:t>Balanced data </a:t>
            </a:r>
            <a:endParaRPr>
              <a:solidFill>
                <a:schemeClr val="accent1"/>
              </a:solidFill>
            </a:endParaRPr>
          </a:p>
          <a:p>
            <a:pPr marL="0" lvl="0" indent="0" algn="l" rtl="0">
              <a:spcBef>
                <a:spcPts val="0"/>
              </a:spcBef>
              <a:spcAft>
                <a:spcPts val="0"/>
              </a:spcAft>
              <a:buNone/>
            </a:pPr>
            <a:r>
              <a:rPr lang="en" sz="1200" b="1">
                <a:latin typeface="Arial"/>
                <a:ea typeface="Arial"/>
                <a:cs typeface="Arial"/>
                <a:sym typeface="Arial"/>
              </a:rPr>
              <a:t>​</a:t>
            </a:r>
            <a:endParaRPr sz="1200" b="1">
              <a:latin typeface="Arial"/>
              <a:ea typeface="Arial"/>
              <a:cs typeface="Arial"/>
              <a:sym typeface="Arial"/>
            </a:endParaRPr>
          </a:p>
          <a:p>
            <a:pPr marL="0" lvl="0" indent="0" algn="l" rtl="0">
              <a:spcBef>
                <a:spcPts val="0"/>
              </a:spcBef>
              <a:spcAft>
                <a:spcPts val="0"/>
              </a:spcAft>
              <a:buNone/>
            </a:pPr>
            <a:endParaRPr sz="1200" b="1">
              <a:latin typeface="Arial"/>
              <a:ea typeface="Arial"/>
              <a:cs typeface="Arial"/>
              <a:sym typeface="Arial"/>
            </a:endParaRPr>
          </a:p>
        </p:txBody>
      </p:sp>
      <p:pic>
        <p:nvPicPr>
          <p:cNvPr id="3849" name="Google Shape;3849;p51"/>
          <p:cNvPicPr preferRelativeResize="0"/>
          <p:nvPr/>
        </p:nvPicPr>
        <p:blipFill>
          <a:blip r:embed="rId3">
            <a:alphaModFix/>
          </a:blip>
          <a:stretch>
            <a:fillRect/>
          </a:stretch>
        </p:blipFill>
        <p:spPr>
          <a:xfrm>
            <a:off x="247050" y="3026875"/>
            <a:ext cx="2019300" cy="714375"/>
          </a:xfrm>
          <a:prstGeom prst="rect">
            <a:avLst/>
          </a:prstGeom>
          <a:noFill/>
          <a:ln>
            <a:noFill/>
          </a:ln>
        </p:spPr>
      </p:pic>
      <p:pic>
        <p:nvPicPr>
          <p:cNvPr id="3850" name="Google Shape;3850;p51"/>
          <p:cNvPicPr preferRelativeResize="0"/>
          <p:nvPr/>
        </p:nvPicPr>
        <p:blipFill>
          <a:blip r:embed="rId4">
            <a:alphaModFix/>
          </a:blip>
          <a:stretch>
            <a:fillRect/>
          </a:stretch>
        </p:blipFill>
        <p:spPr>
          <a:xfrm>
            <a:off x="-2" y="3790951"/>
            <a:ext cx="4231327" cy="1340975"/>
          </a:xfrm>
          <a:prstGeom prst="rect">
            <a:avLst/>
          </a:prstGeom>
          <a:noFill/>
          <a:ln>
            <a:noFill/>
          </a:ln>
        </p:spPr>
      </p:pic>
      <p:pic>
        <p:nvPicPr>
          <p:cNvPr id="3851" name="Google Shape;3851;p51"/>
          <p:cNvPicPr preferRelativeResize="0"/>
          <p:nvPr/>
        </p:nvPicPr>
        <p:blipFill>
          <a:blip r:embed="rId5">
            <a:alphaModFix/>
          </a:blip>
          <a:stretch>
            <a:fillRect/>
          </a:stretch>
        </p:blipFill>
        <p:spPr>
          <a:xfrm>
            <a:off x="3288950" y="1691863"/>
            <a:ext cx="5702651" cy="2112520"/>
          </a:xfrm>
          <a:prstGeom prst="rect">
            <a:avLst/>
          </a:prstGeom>
          <a:noFill/>
          <a:ln>
            <a:noFill/>
          </a:ln>
        </p:spPr>
      </p:pic>
      <p:pic>
        <p:nvPicPr>
          <p:cNvPr id="3852" name="Google Shape;3852;p51"/>
          <p:cNvPicPr preferRelativeResize="0"/>
          <p:nvPr/>
        </p:nvPicPr>
        <p:blipFill rotWithShape="1">
          <a:blip r:embed="rId6">
            <a:alphaModFix/>
          </a:blip>
          <a:srcRect r="30541"/>
          <a:stretch/>
        </p:blipFill>
        <p:spPr>
          <a:xfrm>
            <a:off x="804749" y="1882812"/>
            <a:ext cx="1461603" cy="572700"/>
          </a:xfrm>
          <a:prstGeom prst="rect">
            <a:avLst/>
          </a:prstGeom>
          <a:noFill/>
          <a:ln>
            <a:noFill/>
          </a:ln>
        </p:spPr>
      </p:pic>
      <p:graphicFrame>
        <p:nvGraphicFramePr>
          <p:cNvPr id="3853" name="Google Shape;3853;p51"/>
          <p:cNvGraphicFramePr/>
          <p:nvPr/>
        </p:nvGraphicFramePr>
        <p:xfrm>
          <a:off x="4337825" y="3933300"/>
          <a:ext cx="4559850" cy="1036146"/>
        </p:xfrm>
        <a:graphic>
          <a:graphicData uri="http://schemas.openxmlformats.org/drawingml/2006/table">
            <a:tbl>
              <a:tblPr>
                <a:noFill/>
                <a:tableStyleId>{2DFE4079-F3B5-4EAF-A71F-B7259E4E3F5D}</a:tableStyleId>
              </a:tblPr>
              <a:tblGrid>
                <a:gridCol w="1270050">
                  <a:extLst>
                    <a:ext uri="{9D8B030D-6E8A-4147-A177-3AD203B41FA5}">
                      <a16:colId xmlns:a16="http://schemas.microsoft.com/office/drawing/2014/main" val="20000"/>
                    </a:ext>
                  </a:extLst>
                </a:gridCol>
                <a:gridCol w="1199500">
                  <a:extLst>
                    <a:ext uri="{9D8B030D-6E8A-4147-A177-3AD203B41FA5}">
                      <a16:colId xmlns:a16="http://schemas.microsoft.com/office/drawing/2014/main" val="20001"/>
                    </a:ext>
                  </a:extLst>
                </a:gridCol>
                <a:gridCol w="881975">
                  <a:extLst>
                    <a:ext uri="{9D8B030D-6E8A-4147-A177-3AD203B41FA5}">
                      <a16:colId xmlns:a16="http://schemas.microsoft.com/office/drawing/2014/main" val="20002"/>
                    </a:ext>
                  </a:extLst>
                </a:gridCol>
                <a:gridCol w="1208325">
                  <a:extLst>
                    <a:ext uri="{9D8B030D-6E8A-4147-A177-3AD203B41FA5}">
                      <a16:colId xmlns:a16="http://schemas.microsoft.com/office/drawing/2014/main" val="20003"/>
                    </a:ext>
                  </a:extLst>
                </a:gridCol>
              </a:tblGrid>
              <a:tr h="277125">
                <a:tc>
                  <a:txBody>
                    <a:bodyPr/>
                    <a:lstStyle/>
                    <a:p>
                      <a:pPr marL="0" lvl="0" indent="0" algn="l" rtl="0">
                        <a:lnSpc>
                          <a:spcPct val="115000"/>
                        </a:lnSpc>
                        <a:spcBef>
                          <a:spcPts val="0"/>
                        </a:spcBef>
                        <a:spcAft>
                          <a:spcPts val="0"/>
                        </a:spcAft>
                        <a:buNone/>
                      </a:pPr>
                      <a:r>
                        <a:rPr lang="en" sz="1300" b="1"/>
                        <a:t>Accuracy</a:t>
                      </a:r>
                      <a:endParaRPr sz="13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t>Precision</a:t>
                      </a:r>
                      <a:endParaRPr sz="13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t>Recall</a:t>
                      </a:r>
                      <a:endParaRPr sz="13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t>F1-score</a:t>
                      </a:r>
                      <a:endParaRPr sz="13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4825">
                <a:tc>
                  <a:txBody>
                    <a:bodyPr/>
                    <a:lstStyle/>
                    <a:p>
                      <a:pPr marL="0" lvl="0" indent="0" algn="ctr" rtl="0">
                        <a:lnSpc>
                          <a:spcPct val="115000"/>
                        </a:lnSpc>
                        <a:spcBef>
                          <a:spcPts val="0"/>
                        </a:spcBef>
                        <a:spcAft>
                          <a:spcPts val="0"/>
                        </a:spcAft>
                        <a:buNone/>
                      </a:pPr>
                      <a:r>
                        <a:rPr lang="en" sz="1300">
                          <a:solidFill>
                            <a:schemeClr val="accent1"/>
                          </a:solidFill>
                        </a:rPr>
                        <a:t>0.9552</a:t>
                      </a:r>
                      <a:endParaRPr sz="1300">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accent1"/>
                          </a:solidFill>
                        </a:rPr>
                        <a:t>0.95</a:t>
                      </a:r>
                      <a:endParaRPr sz="1300">
                        <a:solidFill>
                          <a:schemeClr val="accent1"/>
                        </a:solidFill>
                      </a:endParaRPr>
                    </a:p>
                    <a:p>
                      <a:pPr marL="0" lvl="0" indent="0" algn="ctr" rtl="0">
                        <a:lnSpc>
                          <a:spcPct val="115000"/>
                        </a:lnSpc>
                        <a:spcBef>
                          <a:spcPts val="0"/>
                        </a:spcBef>
                        <a:spcAft>
                          <a:spcPts val="0"/>
                        </a:spcAft>
                        <a:buNone/>
                      </a:pPr>
                      <a:r>
                        <a:rPr lang="en" sz="1300">
                          <a:solidFill>
                            <a:schemeClr val="accent1"/>
                          </a:solidFill>
                        </a:rPr>
                        <a:t>0.96</a:t>
                      </a:r>
                      <a:endParaRPr sz="1300">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accent1"/>
                          </a:solidFill>
                        </a:rPr>
                        <a:t>0.97</a:t>
                      </a:r>
                      <a:endParaRPr sz="1300">
                        <a:solidFill>
                          <a:schemeClr val="accent1"/>
                        </a:solidFill>
                      </a:endParaRPr>
                    </a:p>
                    <a:p>
                      <a:pPr marL="0" lvl="0" indent="0" algn="ctr" rtl="0">
                        <a:lnSpc>
                          <a:spcPct val="115000"/>
                        </a:lnSpc>
                        <a:spcBef>
                          <a:spcPts val="0"/>
                        </a:spcBef>
                        <a:spcAft>
                          <a:spcPts val="0"/>
                        </a:spcAft>
                        <a:buNone/>
                      </a:pPr>
                      <a:r>
                        <a:rPr lang="en" sz="1300">
                          <a:solidFill>
                            <a:schemeClr val="accent1"/>
                          </a:solidFill>
                        </a:rPr>
                        <a:t>0.94</a:t>
                      </a:r>
                      <a:endParaRPr sz="1300">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300">
                          <a:solidFill>
                            <a:schemeClr val="accent1"/>
                          </a:solidFill>
                        </a:rPr>
                        <a:t>0.96</a:t>
                      </a:r>
                      <a:endParaRPr sz="1300">
                        <a:solidFill>
                          <a:schemeClr val="accent1"/>
                        </a:solidFill>
                      </a:endParaRPr>
                    </a:p>
                    <a:p>
                      <a:pPr marL="0" lvl="0" indent="0" algn="ctr" rtl="0">
                        <a:lnSpc>
                          <a:spcPct val="115000"/>
                        </a:lnSpc>
                        <a:spcBef>
                          <a:spcPts val="0"/>
                        </a:spcBef>
                        <a:spcAft>
                          <a:spcPts val="0"/>
                        </a:spcAft>
                        <a:buNone/>
                      </a:pPr>
                      <a:r>
                        <a:rPr lang="en" sz="1300">
                          <a:solidFill>
                            <a:schemeClr val="accent1"/>
                          </a:solidFill>
                        </a:rPr>
                        <a:t>0.95</a:t>
                      </a:r>
                      <a:endParaRPr sz="1300">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4" name="Google Shape;3914;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Scenario 1 [ Decision Tree ]</a:t>
            </a:r>
            <a:endParaRPr lang="fr-FR"/>
          </a:p>
          <a:p>
            <a:pPr marL="0" lvl="0" indent="0" algn="l" rtl="0">
              <a:spcBef>
                <a:spcPts val="0"/>
              </a:spcBef>
              <a:spcAft>
                <a:spcPts val="0"/>
              </a:spcAft>
              <a:buNone/>
            </a:pPr>
            <a:endParaRPr sz="900" b="1">
              <a:latin typeface="Arial"/>
              <a:ea typeface="Arial"/>
              <a:cs typeface="Arial"/>
              <a:sym typeface="Arial"/>
            </a:endParaRPr>
          </a:p>
          <a:p>
            <a:pPr marL="0" lvl="0" indent="0" algn="l" rtl="0">
              <a:spcBef>
                <a:spcPts val="0"/>
              </a:spcBef>
              <a:spcAft>
                <a:spcPts val="0"/>
              </a:spcAft>
              <a:buNone/>
            </a:pPr>
            <a:r>
              <a:rPr lang="en" sz="1200" b="1">
                <a:latin typeface="Arial"/>
                <a:ea typeface="Arial"/>
                <a:cs typeface="Arial"/>
                <a:sym typeface="Arial"/>
              </a:rPr>
              <a:t>​</a:t>
            </a:r>
            <a:endParaRPr sz="1200" b="1">
              <a:latin typeface="Arial"/>
              <a:ea typeface="Arial"/>
              <a:cs typeface="Arial"/>
              <a:sym typeface="Arial"/>
            </a:endParaRPr>
          </a:p>
          <a:p>
            <a:pPr marL="0" lvl="0" indent="0" algn="l" rtl="0">
              <a:spcBef>
                <a:spcPts val="0"/>
              </a:spcBef>
              <a:spcAft>
                <a:spcPts val="0"/>
              </a:spcAft>
              <a:buNone/>
            </a:pPr>
            <a:endParaRPr sz="1200" b="1">
              <a:latin typeface="Arial"/>
              <a:ea typeface="Arial"/>
              <a:cs typeface="Arial"/>
              <a:sym typeface="Arial"/>
            </a:endParaRPr>
          </a:p>
        </p:txBody>
      </p:sp>
      <p:sp>
        <p:nvSpPr>
          <p:cNvPr id="3915" name="Google Shape;3915;p58"/>
          <p:cNvSpPr txBox="1"/>
          <p:nvPr/>
        </p:nvSpPr>
        <p:spPr>
          <a:xfrm>
            <a:off x="224125" y="1142163"/>
            <a:ext cx="3000000" cy="430857"/>
          </a:xfrm>
          <a:prstGeom prst="rect">
            <a:avLst/>
          </a:prstGeom>
          <a:noFill/>
          <a:ln>
            <a:noFill/>
          </a:ln>
        </p:spPr>
        <p:txBody>
          <a:bodyPr spcFirstLastPara="1" wrap="square" lIns="91425" tIns="91425" rIns="91425" bIns="91425" anchor="t" anchorCtr="0">
            <a:spAutoFit/>
          </a:bodyPr>
          <a:lstStyle/>
          <a:p>
            <a:r>
              <a:rPr lang="en" sz="1600">
                <a:solidFill>
                  <a:schemeClr val="accent1"/>
                </a:solidFill>
              </a:rPr>
              <a:t>Parameters used ​</a:t>
            </a:r>
            <a:endParaRPr lang="fr-FR" sz="1600">
              <a:solidFill>
                <a:schemeClr val="accent1"/>
              </a:solidFill>
            </a:endParaRPr>
          </a:p>
        </p:txBody>
      </p:sp>
      <p:graphicFrame>
        <p:nvGraphicFramePr>
          <p:cNvPr id="3916" name="Google Shape;3916;p58"/>
          <p:cNvGraphicFramePr/>
          <p:nvPr>
            <p:extLst>
              <p:ext uri="{D42A27DB-BD31-4B8C-83A1-F6EECF244321}">
                <p14:modId xmlns:p14="http://schemas.microsoft.com/office/powerpoint/2010/main" val="1758909754"/>
              </p:ext>
            </p:extLst>
          </p:nvPr>
        </p:nvGraphicFramePr>
        <p:xfrm>
          <a:off x="336175" y="1697700"/>
          <a:ext cx="5270775" cy="842760"/>
        </p:xfrm>
        <a:graphic>
          <a:graphicData uri="http://schemas.openxmlformats.org/drawingml/2006/table">
            <a:tbl>
              <a:tblPr>
                <a:noFill/>
                <a:tableStyleId>{7898D6FB-4CEF-4DF5-88ED-384F03481A1B}</a:tableStyleId>
              </a:tblPr>
              <a:tblGrid>
                <a:gridCol w="1384050">
                  <a:extLst>
                    <a:ext uri="{9D8B030D-6E8A-4147-A177-3AD203B41FA5}">
                      <a16:colId xmlns:a16="http://schemas.microsoft.com/office/drawing/2014/main" val="20000"/>
                    </a:ext>
                  </a:extLst>
                </a:gridCol>
                <a:gridCol w="1503900">
                  <a:extLst>
                    <a:ext uri="{9D8B030D-6E8A-4147-A177-3AD203B41FA5}">
                      <a16:colId xmlns:a16="http://schemas.microsoft.com/office/drawing/2014/main" val="20001"/>
                    </a:ext>
                  </a:extLst>
                </a:gridCol>
                <a:gridCol w="2382825">
                  <a:extLst>
                    <a:ext uri="{9D8B030D-6E8A-4147-A177-3AD203B41FA5}">
                      <a16:colId xmlns:a16="http://schemas.microsoft.com/office/drawing/2014/main" val="20002"/>
                    </a:ext>
                  </a:extLst>
                </a:gridCol>
              </a:tblGrid>
              <a:tr h="446550">
                <a:tc>
                  <a:txBody>
                    <a:bodyPr/>
                    <a:lstStyle/>
                    <a:p>
                      <a:pPr marL="0" lvl="0" indent="0" algn="ctr" rtl="0">
                        <a:spcBef>
                          <a:spcPts val="0"/>
                        </a:spcBef>
                        <a:spcAft>
                          <a:spcPts val="0"/>
                        </a:spcAft>
                        <a:buNone/>
                      </a:pPr>
                      <a:r>
                        <a:rPr lang="en"/>
                        <a:t> </a:t>
                      </a:r>
                      <a:r>
                        <a:rPr lang="en" err="1"/>
                        <a:t>critiron</a:t>
                      </a:r>
                      <a:r>
                        <a:rPr lang="en"/>
                        <a:t> </a:t>
                      </a:r>
                      <a:endParaRPr lang="fr-FR"/>
                    </a:p>
                  </a:txBody>
                  <a:tcPr marL="91425" marR="91425" marT="91425" marB="91425"/>
                </a:tc>
                <a:tc>
                  <a:txBody>
                    <a:bodyPr/>
                    <a:lstStyle/>
                    <a:p>
                      <a:pPr marL="0" lvl="0" indent="0" algn="ctr" rtl="0">
                        <a:spcBef>
                          <a:spcPts val="0"/>
                        </a:spcBef>
                        <a:spcAft>
                          <a:spcPts val="0"/>
                        </a:spcAft>
                        <a:buNone/>
                      </a:pPr>
                      <a:r>
                        <a:rPr lang="en"/>
                        <a:t> Depth </a:t>
                      </a:r>
                      <a:endParaRPr lang="fr-FR"/>
                    </a:p>
                  </a:txBody>
                  <a:tcPr marL="91425" marR="91425" marT="91425" marB="91425"/>
                </a:tc>
                <a:tc>
                  <a:txBody>
                    <a:bodyPr/>
                    <a:lstStyle/>
                    <a:p>
                      <a:pPr marL="0" lvl="0" indent="0" algn="ctr" rtl="0">
                        <a:spcBef>
                          <a:spcPts val="0"/>
                        </a:spcBef>
                        <a:spcAft>
                          <a:spcPts val="0"/>
                        </a:spcAft>
                        <a:buNone/>
                      </a:pPr>
                      <a:r>
                        <a:rPr lang="en"/>
                        <a:t> </a:t>
                      </a:r>
                      <a:r>
                        <a:rPr lang="en" err="1"/>
                        <a:t>random_state</a:t>
                      </a:r>
                      <a:r>
                        <a:rPr lang="en"/>
                        <a:t> </a:t>
                      </a:r>
                      <a:endParaRPr lang="fr-FR"/>
                    </a:p>
                  </a:txBody>
                  <a:tcPr marL="91425" marR="91425" marT="91425" marB="91425"/>
                </a:tc>
                <a:extLst>
                  <a:ext uri="{0D108BD9-81ED-4DB2-BD59-A6C34878D82A}">
                    <a16:rowId xmlns:a16="http://schemas.microsoft.com/office/drawing/2014/main" val="10000"/>
                  </a:ext>
                </a:extLst>
              </a:tr>
              <a:tr h="290250">
                <a:tc>
                  <a:txBody>
                    <a:bodyPr/>
                    <a:lstStyle/>
                    <a:p>
                      <a:pPr marL="0" lvl="0" indent="0" algn="l" rtl="0">
                        <a:spcBef>
                          <a:spcPts val="0"/>
                        </a:spcBef>
                        <a:spcAft>
                          <a:spcPts val="0"/>
                        </a:spcAft>
                        <a:buNone/>
                      </a:pPr>
                      <a:r>
                        <a:rPr lang="en"/>
                        <a:t>GINI</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err="1"/>
                        <a:t>NaN</a:t>
                      </a:r>
                      <a:r>
                        <a:rPr lang="en"/>
                        <a:t> ( 0 )</a:t>
                      </a:r>
                      <a:endParaRPr/>
                    </a:p>
                  </a:txBody>
                  <a:tcPr marL="91425" marR="91425" marT="91425" marB="91425"/>
                </a:tc>
                <a:extLst>
                  <a:ext uri="{0D108BD9-81ED-4DB2-BD59-A6C34878D82A}">
                    <a16:rowId xmlns:a16="http://schemas.microsoft.com/office/drawing/2014/main" val="10001"/>
                  </a:ext>
                </a:extLst>
              </a:tr>
            </a:tbl>
          </a:graphicData>
        </a:graphic>
      </p:graphicFrame>
      <p:sp>
        <p:nvSpPr>
          <p:cNvPr id="3917" name="Google Shape;3917;p58"/>
          <p:cNvSpPr txBox="1"/>
          <p:nvPr/>
        </p:nvSpPr>
        <p:spPr>
          <a:xfrm>
            <a:off x="224125" y="3025575"/>
            <a:ext cx="3000000" cy="431100"/>
          </a:xfrm>
          <a:prstGeom prst="rect">
            <a:avLst/>
          </a:prstGeom>
          <a:noFill/>
          <a:ln>
            <a:noFill/>
          </a:ln>
        </p:spPr>
        <p:txBody>
          <a:bodyPr spcFirstLastPara="1" wrap="square" lIns="91425" tIns="91425" rIns="91425" bIns="91425" anchor="t" anchorCtr="0">
            <a:spAutoFit/>
          </a:bodyPr>
          <a:lstStyle/>
          <a:p>
            <a:r>
              <a:rPr lang="en" sz="1600">
                <a:solidFill>
                  <a:schemeClr val="accent1"/>
                </a:solidFill>
              </a:rPr>
              <a:t>Results obtained </a:t>
            </a:r>
            <a:endParaRPr lang="fr-FR"/>
          </a:p>
        </p:txBody>
      </p:sp>
      <p:graphicFrame>
        <p:nvGraphicFramePr>
          <p:cNvPr id="3918" name="Google Shape;3918;p58"/>
          <p:cNvGraphicFramePr/>
          <p:nvPr>
            <p:extLst>
              <p:ext uri="{D42A27DB-BD31-4B8C-83A1-F6EECF244321}">
                <p14:modId xmlns:p14="http://schemas.microsoft.com/office/powerpoint/2010/main" val="1971674784"/>
              </p:ext>
            </p:extLst>
          </p:nvPr>
        </p:nvGraphicFramePr>
        <p:xfrm>
          <a:off x="336175" y="3535450"/>
          <a:ext cx="8581200" cy="792420"/>
        </p:xfrm>
        <a:graphic>
          <a:graphicData uri="http://schemas.openxmlformats.org/drawingml/2006/table">
            <a:tbl>
              <a:tblPr>
                <a:noFill/>
                <a:tableStyleId>{7898D6FB-4CEF-4DF5-88ED-384F03481A1B}</a:tableStyleId>
              </a:tblPr>
              <a:tblGrid>
                <a:gridCol w="2354225">
                  <a:extLst>
                    <a:ext uri="{9D8B030D-6E8A-4147-A177-3AD203B41FA5}">
                      <a16:colId xmlns:a16="http://schemas.microsoft.com/office/drawing/2014/main" val="20000"/>
                    </a:ext>
                  </a:extLst>
                </a:gridCol>
                <a:gridCol w="2354225">
                  <a:extLst>
                    <a:ext uri="{9D8B030D-6E8A-4147-A177-3AD203B41FA5}">
                      <a16:colId xmlns:a16="http://schemas.microsoft.com/office/drawing/2014/main" val="20001"/>
                    </a:ext>
                  </a:extLst>
                </a:gridCol>
                <a:gridCol w="2354225">
                  <a:extLst>
                    <a:ext uri="{9D8B030D-6E8A-4147-A177-3AD203B41FA5}">
                      <a16:colId xmlns:a16="http://schemas.microsoft.com/office/drawing/2014/main" val="20002"/>
                    </a:ext>
                  </a:extLst>
                </a:gridCol>
                <a:gridCol w="151852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a:t>Score​</a:t>
                      </a:r>
                    </a:p>
                  </a:txBody>
                  <a:tcPr marL="91425" marR="91425" marT="91425" marB="91425"/>
                </a:tc>
                <a:tc>
                  <a:txBody>
                    <a:bodyPr/>
                    <a:lstStyle/>
                    <a:p>
                      <a:pPr marL="0" lvl="0" indent="0" algn="ctr" rtl="0">
                        <a:spcBef>
                          <a:spcPts val="0"/>
                        </a:spcBef>
                        <a:spcAft>
                          <a:spcPts val="0"/>
                        </a:spcAft>
                        <a:buNone/>
                      </a:pPr>
                      <a:r>
                        <a:rPr lang="en"/>
                        <a:t> Accuracy </a:t>
                      </a:r>
                      <a:endParaRPr lang="fr-FR"/>
                    </a:p>
                  </a:txBody>
                  <a:tcPr marL="91425" marR="91425" marT="91425" marB="91425"/>
                </a:tc>
                <a:tc>
                  <a:txBody>
                    <a:bodyPr/>
                    <a:lstStyle/>
                    <a:p>
                      <a:pPr marL="0" lvl="0" indent="0" algn="ctr" rtl="0">
                        <a:spcBef>
                          <a:spcPts val="0"/>
                        </a:spcBef>
                        <a:spcAft>
                          <a:spcPts val="0"/>
                        </a:spcAft>
                        <a:buNone/>
                      </a:pPr>
                      <a:r>
                        <a:rPr lang="en"/>
                        <a:t>Training set score</a:t>
                      </a:r>
                      <a:endParaRPr lang="fr-FR"/>
                    </a:p>
                  </a:txBody>
                  <a:tcPr marL="91425" marR="91425" marT="91425" marB="91425"/>
                </a:tc>
                <a:tc>
                  <a:txBody>
                    <a:bodyPr/>
                    <a:lstStyle/>
                    <a:p>
                      <a:pPr marL="0" lvl="0" indent="0" algn="ctr" rtl="0">
                        <a:spcBef>
                          <a:spcPts val="0"/>
                        </a:spcBef>
                        <a:spcAft>
                          <a:spcPts val="0"/>
                        </a:spcAft>
                        <a:buNone/>
                      </a:pPr>
                      <a:r>
                        <a:rPr lang="en"/>
                        <a:t>Test set score</a:t>
                      </a:r>
                      <a:endParaRPr lang="fr-F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0.8449​</a:t>
                      </a:r>
                      <a:endParaRPr/>
                    </a:p>
                  </a:txBody>
                  <a:tcPr marL="91425" marR="91425" marT="91425" marB="91425"/>
                </a:tc>
                <a:tc>
                  <a:txBody>
                    <a:bodyPr/>
                    <a:lstStyle/>
                    <a:p>
                      <a:pPr marL="0" lvl="0" indent="0" algn="l" rtl="0">
                        <a:spcBef>
                          <a:spcPts val="0"/>
                        </a:spcBef>
                        <a:spcAft>
                          <a:spcPts val="0"/>
                        </a:spcAft>
                        <a:buNone/>
                      </a:pPr>
                      <a:r>
                        <a:rPr lang="en"/>
                        <a:t>0.8474</a:t>
                      </a:r>
                      <a:endParaRPr/>
                    </a:p>
                  </a:txBody>
                  <a:tcPr marL="91425" marR="91425" marT="91425" marB="91425"/>
                </a:tc>
                <a:tc>
                  <a:txBody>
                    <a:bodyPr/>
                    <a:lstStyle/>
                    <a:p>
                      <a:pPr marL="0" lvl="0" indent="0" algn="l" rtl="0">
                        <a:spcBef>
                          <a:spcPts val="0"/>
                        </a:spcBef>
                        <a:spcAft>
                          <a:spcPts val="0"/>
                        </a:spcAft>
                        <a:buNone/>
                      </a:pPr>
                      <a:r>
                        <a:rPr lang="en"/>
                        <a:t>0.8474</a:t>
                      </a:r>
                      <a:endParaRPr/>
                    </a:p>
                  </a:txBody>
                  <a:tcPr marL="91425" marR="91425" marT="91425" marB="91425"/>
                </a:tc>
                <a:tc>
                  <a:txBody>
                    <a:bodyPr/>
                    <a:lstStyle/>
                    <a:p>
                      <a:pPr marL="0" lvl="0" indent="0" algn="l" rtl="0">
                        <a:spcBef>
                          <a:spcPts val="0"/>
                        </a:spcBef>
                        <a:spcAft>
                          <a:spcPts val="0"/>
                        </a:spcAft>
                        <a:buNone/>
                      </a:pPr>
                      <a:r>
                        <a:rPr lang="en"/>
                        <a:t>0.8449</a:t>
                      </a:r>
                      <a:endParaRPr/>
                    </a:p>
                  </a:txBody>
                  <a:tcPr marL="91425" marR="91425" marT="91425" marB="91425"/>
                </a:tc>
                <a:extLst>
                  <a:ext uri="{0D108BD9-81ED-4DB2-BD59-A6C34878D82A}">
                    <a16:rowId xmlns:a16="http://schemas.microsoft.com/office/drawing/2014/main" val="10001"/>
                  </a:ext>
                </a:extLst>
              </a:tr>
            </a:tbl>
          </a:graphicData>
        </a:graphic>
      </p:graphicFrame>
      <p:sp>
        <p:nvSpPr>
          <p:cNvPr id="3919" name="Google Shape;3919;p58"/>
          <p:cNvSpPr txBox="1"/>
          <p:nvPr/>
        </p:nvSpPr>
        <p:spPr>
          <a:xfrm>
            <a:off x="5971950" y="5312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Dataset équilibré​</a:t>
            </a:r>
            <a:endParaRPr>
              <a:solidFill>
                <a:srgbClr val="FF0000"/>
              </a:solidFill>
            </a:endParaRPr>
          </a:p>
        </p:txBody>
      </p:sp>
      <p:pic>
        <p:nvPicPr>
          <p:cNvPr id="3920" name="Google Shape;3920;p58"/>
          <p:cNvPicPr preferRelativeResize="0"/>
          <p:nvPr/>
        </p:nvPicPr>
        <p:blipFill>
          <a:blip r:embed="rId3">
            <a:alphaModFix/>
          </a:blip>
          <a:stretch>
            <a:fillRect/>
          </a:stretch>
        </p:blipFill>
        <p:spPr>
          <a:xfrm>
            <a:off x="6044650" y="931475"/>
            <a:ext cx="2999999" cy="19208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4"/>
        <p:cNvGrpSpPr/>
        <p:nvPr/>
      </p:nvGrpSpPr>
      <p:grpSpPr>
        <a:xfrm>
          <a:off x="0" y="0"/>
          <a:ext cx="0" cy="0"/>
          <a:chOff x="0" y="0"/>
          <a:chExt cx="0" cy="0"/>
        </a:xfrm>
      </p:grpSpPr>
      <p:sp>
        <p:nvSpPr>
          <p:cNvPr id="3925" name="Google Shape;3925;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Scenario 1 [ Decision Tree ]</a:t>
            </a:r>
            <a:endParaRPr lang="fr-FR"/>
          </a:p>
          <a:p>
            <a:pPr marL="0" lvl="0" indent="0" algn="l" rtl="0">
              <a:spcBef>
                <a:spcPts val="0"/>
              </a:spcBef>
              <a:spcAft>
                <a:spcPts val="0"/>
              </a:spcAft>
              <a:buNone/>
            </a:pPr>
            <a:endParaRPr sz="900" b="1">
              <a:latin typeface="Arial"/>
              <a:ea typeface="Arial"/>
              <a:cs typeface="Arial"/>
              <a:sym typeface="Arial"/>
            </a:endParaRPr>
          </a:p>
          <a:p>
            <a:pPr marL="0" lvl="0" indent="0" algn="l" rtl="0">
              <a:spcBef>
                <a:spcPts val="0"/>
              </a:spcBef>
              <a:spcAft>
                <a:spcPts val="0"/>
              </a:spcAft>
              <a:buNone/>
            </a:pPr>
            <a:r>
              <a:rPr lang="en" sz="1200" b="1">
                <a:latin typeface="Arial"/>
                <a:ea typeface="Arial"/>
                <a:cs typeface="Arial"/>
                <a:sym typeface="Arial"/>
              </a:rPr>
              <a:t>​</a:t>
            </a:r>
            <a:endParaRPr sz="1200" b="1">
              <a:latin typeface="Arial"/>
              <a:ea typeface="Arial"/>
              <a:cs typeface="Arial"/>
              <a:sym typeface="Arial"/>
            </a:endParaRPr>
          </a:p>
          <a:p>
            <a:pPr marL="0" lvl="0" indent="0" algn="l" rtl="0">
              <a:spcBef>
                <a:spcPts val="0"/>
              </a:spcBef>
              <a:spcAft>
                <a:spcPts val="0"/>
              </a:spcAft>
              <a:buNone/>
            </a:pPr>
            <a:endParaRPr sz="1200" b="1">
              <a:latin typeface="Arial"/>
              <a:ea typeface="Arial"/>
              <a:cs typeface="Arial"/>
              <a:sym typeface="Arial"/>
            </a:endParaRPr>
          </a:p>
        </p:txBody>
      </p:sp>
      <p:pic>
        <p:nvPicPr>
          <p:cNvPr id="3926" name="Google Shape;3926;p59" descr="Une image contenant texte, diagramme, capture d’écran, Plan&#10;&#10;Description générée automatiquement"/>
          <p:cNvPicPr preferRelativeResize="0"/>
          <p:nvPr/>
        </p:nvPicPr>
        <p:blipFill>
          <a:blip r:embed="rId3">
            <a:alphaModFix/>
          </a:blip>
          <a:stretch>
            <a:fillRect/>
          </a:stretch>
        </p:blipFill>
        <p:spPr>
          <a:xfrm>
            <a:off x="529288" y="1126475"/>
            <a:ext cx="8273275" cy="3377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2607" name="Google Shape;2607;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grpSp>
        <p:nvGrpSpPr>
          <p:cNvPr id="2608" name="Google Shape;2608;p26"/>
          <p:cNvGrpSpPr/>
          <p:nvPr/>
        </p:nvGrpSpPr>
        <p:grpSpPr>
          <a:xfrm>
            <a:off x="122000" y="4917447"/>
            <a:ext cx="4420450" cy="226056"/>
            <a:chOff x="122000" y="4917447"/>
            <a:chExt cx="4420450" cy="226056"/>
          </a:xfrm>
        </p:grpSpPr>
        <p:sp>
          <p:nvSpPr>
            <p:cNvPr id="2609" name="Google Shape;2609;p26"/>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0" name="Google Shape;2610;p26"/>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1" name="Google Shape;2611;p26"/>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2" name="Google Shape;2612;p26"/>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3" name="Google Shape;2613;p26"/>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4" name="Google Shape;2614;p26"/>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5" name="Google Shape;2615;p26"/>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6" name="Google Shape;2616;p26"/>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7" name="Google Shape;2617;p26"/>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8" name="Google Shape;2618;p26"/>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9" name="Google Shape;2619;p26"/>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0" name="Google Shape;2620;p26"/>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1" name="Google Shape;2621;p26"/>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2" name="Google Shape;2622;p26"/>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3" name="Google Shape;2623;p26"/>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24" name="Google Shape;2624;p26"/>
          <p:cNvGrpSpPr/>
          <p:nvPr/>
        </p:nvGrpSpPr>
        <p:grpSpPr>
          <a:xfrm>
            <a:off x="4601500" y="4884626"/>
            <a:ext cx="4420450" cy="258877"/>
            <a:chOff x="4601500" y="4884626"/>
            <a:chExt cx="4420450" cy="258877"/>
          </a:xfrm>
        </p:grpSpPr>
        <p:sp>
          <p:nvSpPr>
            <p:cNvPr id="2625" name="Google Shape;2625;p26"/>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6" name="Google Shape;2626;p26"/>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7" name="Google Shape;2627;p26"/>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8" name="Google Shape;2628;p26"/>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9" name="Google Shape;2629;p26"/>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0" name="Google Shape;2630;p26"/>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1" name="Google Shape;2631;p26"/>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2" name="Google Shape;2632;p26"/>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3" name="Google Shape;2633;p26"/>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4" name="Google Shape;2634;p26"/>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5" name="Google Shape;2635;p26"/>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6" name="Google Shape;2636;p26"/>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7" name="Google Shape;2637;p26"/>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26"/>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26"/>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40" name="Google Shape;2640;p26"/>
          <p:cNvGrpSpPr/>
          <p:nvPr/>
        </p:nvGrpSpPr>
        <p:grpSpPr>
          <a:xfrm>
            <a:off x="122025" y="5036324"/>
            <a:ext cx="4420450" cy="107173"/>
            <a:chOff x="122000" y="4917447"/>
            <a:chExt cx="4420450" cy="226056"/>
          </a:xfrm>
        </p:grpSpPr>
        <p:sp>
          <p:nvSpPr>
            <p:cNvPr id="2641" name="Google Shape;2641;p26"/>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26"/>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26"/>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26"/>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26"/>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26"/>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26"/>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26"/>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26"/>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26"/>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26"/>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26"/>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26"/>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26"/>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26"/>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56" name="Google Shape;2656;p26"/>
          <p:cNvGrpSpPr/>
          <p:nvPr/>
        </p:nvGrpSpPr>
        <p:grpSpPr>
          <a:xfrm>
            <a:off x="4601525" y="5020763"/>
            <a:ext cx="4420450" cy="122734"/>
            <a:chOff x="4601500" y="4884626"/>
            <a:chExt cx="4420450" cy="258877"/>
          </a:xfrm>
        </p:grpSpPr>
        <p:sp>
          <p:nvSpPr>
            <p:cNvPr id="2657" name="Google Shape;2657;p26"/>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26"/>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26"/>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26"/>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26"/>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26"/>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26"/>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26"/>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26"/>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26"/>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26"/>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8" name="Google Shape;2668;p26"/>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9" name="Google Shape;2669;p26"/>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0" name="Google Shape;2670;p26"/>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1" name="Google Shape;2671;p26"/>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672" name="Google Shape;2672;p26"/>
          <p:cNvSpPr txBox="1"/>
          <p:nvPr/>
        </p:nvSpPr>
        <p:spPr>
          <a:xfrm>
            <a:off x="841900" y="1087875"/>
            <a:ext cx="7704000" cy="3739455"/>
          </a:xfrm>
          <a:prstGeom prst="rect">
            <a:avLst/>
          </a:prstGeom>
          <a:noFill/>
          <a:ln>
            <a:noFill/>
          </a:ln>
        </p:spPr>
        <p:txBody>
          <a:bodyPr spcFirstLastPara="1" wrap="square" lIns="91425" tIns="91425" rIns="91425" bIns="91425" anchor="t" anchorCtr="0">
            <a:spAutoFit/>
          </a:bodyPr>
          <a:lstStyle/>
          <a:p>
            <a:pPr>
              <a:lnSpc>
                <a:spcPct val="150000"/>
              </a:lnSpc>
            </a:pPr>
            <a:r>
              <a:rPr lang="en-US" dirty="0"/>
              <a:t>Our project aims to optimize telemarketing campaigns by using AI to classify customers' eligibility for a Term Deposit account. </a:t>
            </a:r>
          </a:p>
          <a:p>
            <a:pPr>
              <a:lnSpc>
                <a:spcPct val="150000"/>
              </a:lnSpc>
            </a:pPr>
            <a:endParaRPr lang="en-US" dirty="0"/>
          </a:p>
          <a:p>
            <a:pPr>
              <a:lnSpc>
                <a:spcPct val="150000"/>
              </a:lnSpc>
            </a:pPr>
            <a:r>
              <a:rPr lang="en-US" dirty="0"/>
              <a:t>The AI will predict whether a customer is likely to subscribe based on key demographic, financial, and campaign-related indicators.</a:t>
            </a:r>
          </a:p>
          <a:p>
            <a:pPr>
              <a:lnSpc>
                <a:spcPct val="150000"/>
              </a:lnSpc>
            </a:pPr>
            <a:r>
              <a:rPr lang="en-US" dirty="0"/>
              <a:t>If the customer meets the criteria, </a:t>
            </a:r>
            <a:r>
              <a:rPr lang="en-US" b="1" dirty="0"/>
              <a:t>the AI will classify them as "eligible" for the banking investment product: Term Deposit account.</a:t>
            </a:r>
          </a:p>
          <a:p>
            <a:pPr>
              <a:lnSpc>
                <a:spcPct val="150000"/>
              </a:lnSpc>
            </a:pPr>
            <a:endParaRPr lang="en-US" dirty="0"/>
          </a:p>
          <a:p>
            <a:pPr>
              <a:lnSpc>
                <a:spcPct val="150000"/>
              </a:lnSpc>
            </a:pPr>
            <a:r>
              <a:rPr lang="en-US" dirty="0"/>
              <a:t>We will identify the most impactful features for classification and provide a tool that allows clients to check their eligibility by entering these indicators. This solution enhances decision-making and improves marketing efficiency.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sp>
        <p:nvSpPr>
          <p:cNvPr id="3931" name="Google Shape;3931;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Scenario 2 [Decision Tree ]</a:t>
            </a:r>
            <a:endParaRPr lang="fr-FR"/>
          </a:p>
          <a:p>
            <a:pPr marL="0" lvl="0" indent="0" algn="l" rtl="0">
              <a:spcBef>
                <a:spcPts val="0"/>
              </a:spcBef>
              <a:spcAft>
                <a:spcPts val="0"/>
              </a:spcAft>
              <a:buNone/>
            </a:pPr>
            <a:endParaRPr sz="900" b="1">
              <a:latin typeface="Arial"/>
              <a:ea typeface="Arial"/>
              <a:cs typeface="Arial"/>
              <a:sym typeface="Arial"/>
            </a:endParaRPr>
          </a:p>
          <a:p>
            <a:pPr marL="0" lvl="0" indent="0" algn="l" rtl="0">
              <a:spcBef>
                <a:spcPts val="0"/>
              </a:spcBef>
              <a:spcAft>
                <a:spcPts val="0"/>
              </a:spcAft>
              <a:buNone/>
            </a:pPr>
            <a:r>
              <a:rPr lang="en" sz="1200" b="1">
                <a:latin typeface="Arial"/>
                <a:ea typeface="Arial"/>
                <a:cs typeface="Arial"/>
                <a:sym typeface="Arial"/>
              </a:rPr>
              <a:t>​</a:t>
            </a:r>
            <a:endParaRPr sz="1200" b="1">
              <a:latin typeface="Arial"/>
              <a:ea typeface="Arial"/>
              <a:cs typeface="Arial"/>
              <a:sym typeface="Arial"/>
            </a:endParaRPr>
          </a:p>
          <a:p>
            <a:pPr marL="0" lvl="0" indent="0" algn="l" rtl="0">
              <a:spcBef>
                <a:spcPts val="0"/>
              </a:spcBef>
              <a:spcAft>
                <a:spcPts val="0"/>
              </a:spcAft>
              <a:buNone/>
            </a:pPr>
            <a:endParaRPr sz="1200" b="1">
              <a:latin typeface="Arial"/>
              <a:ea typeface="Arial"/>
              <a:cs typeface="Arial"/>
              <a:sym typeface="Arial"/>
            </a:endParaRPr>
          </a:p>
        </p:txBody>
      </p:sp>
      <p:sp>
        <p:nvSpPr>
          <p:cNvPr id="3932" name="Google Shape;3932;p60"/>
          <p:cNvSpPr txBox="1"/>
          <p:nvPr/>
        </p:nvSpPr>
        <p:spPr>
          <a:xfrm>
            <a:off x="224125" y="1109400"/>
            <a:ext cx="3000000" cy="677078"/>
          </a:xfrm>
          <a:prstGeom prst="rect">
            <a:avLst/>
          </a:prstGeom>
          <a:noFill/>
          <a:ln>
            <a:noFill/>
          </a:ln>
        </p:spPr>
        <p:txBody>
          <a:bodyPr spcFirstLastPara="1" wrap="square" lIns="91425" tIns="91425" rIns="91425" bIns="91425" anchor="t" anchorCtr="0">
            <a:spAutoFit/>
          </a:bodyPr>
          <a:lstStyle/>
          <a:p>
            <a:r>
              <a:rPr lang="en" sz="1600">
                <a:solidFill>
                  <a:schemeClr val="accent1"/>
                </a:solidFill>
              </a:rPr>
              <a:t>Parameters used  </a:t>
            </a:r>
            <a:endParaRPr lang="en" sz="1600"/>
          </a:p>
          <a:p>
            <a:pPr marL="0" lvl="0" indent="0" algn="l">
              <a:spcBef>
                <a:spcPts val="0"/>
              </a:spcBef>
              <a:spcAft>
                <a:spcPts val="0"/>
              </a:spcAft>
              <a:buNone/>
            </a:pPr>
            <a:endParaRPr lang="en" sz="1600">
              <a:solidFill>
                <a:schemeClr val="accent1"/>
              </a:solidFill>
            </a:endParaRPr>
          </a:p>
        </p:txBody>
      </p:sp>
      <p:graphicFrame>
        <p:nvGraphicFramePr>
          <p:cNvPr id="3933" name="Google Shape;3933;p60"/>
          <p:cNvGraphicFramePr/>
          <p:nvPr>
            <p:extLst>
              <p:ext uri="{D42A27DB-BD31-4B8C-83A1-F6EECF244321}">
                <p14:modId xmlns:p14="http://schemas.microsoft.com/office/powerpoint/2010/main" val="1920007541"/>
              </p:ext>
            </p:extLst>
          </p:nvPr>
        </p:nvGraphicFramePr>
        <p:xfrm>
          <a:off x="336175" y="1697700"/>
          <a:ext cx="5614125" cy="842760"/>
        </p:xfrm>
        <a:graphic>
          <a:graphicData uri="http://schemas.openxmlformats.org/drawingml/2006/table">
            <a:tbl>
              <a:tblPr>
                <a:noFill/>
                <a:tableStyleId>{7898D6FB-4CEF-4DF5-88ED-384F03481A1B}</a:tableStyleId>
              </a:tblPr>
              <a:tblGrid>
                <a:gridCol w="1871375">
                  <a:extLst>
                    <a:ext uri="{9D8B030D-6E8A-4147-A177-3AD203B41FA5}">
                      <a16:colId xmlns:a16="http://schemas.microsoft.com/office/drawing/2014/main" val="20000"/>
                    </a:ext>
                  </a:extLst>
                </a:gridCol>
                <a:gridCol w="1871375">
                  <a:extLst>
                    <a:ext uri="{9D8B030D-6E8A-4147-A177-3AD203B41FA5}">
                      <a16:colId xmlns:a16="http://schemas.microsoft.com/office/drawing/2014/main" val="20001"/>
                    </a:ext>
                  </a:extLst>
                </a:gridCol>
                <a:gridCol w="1871375">
                  <a:extLst>
                    <a:ext uri="{9D8B030D-6E8A-4147-A177-3AD203B41FA5}">
                      <a16:colId xmlns:a16="http://schemas.microsoft.com/office/drawing/2014/main" val="20002"/>
                    </a:ext>
                  </a:extLst>
                </a:gridCol>
              </a:tblGrid>
              <a:tr h="446550">
                <a:tc>
                  <a:txBody>
                    <a:bodyPr/>
                    <a:lstStyle/>
                    <a:p>
                      <a:pPr marL="0" lvl="0" indent="0" algn="ctr" rtl="0">
                        <a:spcBef>
                          <a:spcPts val="0"/>
                        </a:spcBef>
                        <a:spcAft>
                          <a:spcPts val="0"/>
                        </a:spcAft>
                        <a:buNone/>
                      </a:pPr>
                      <a:r>
                        <a:rPr lang="en"/>
                        <a:t>​ </a:t>
                      </a:r>
                      <a:r>
                        <a:rPr lang="en" err="1"/>
                        <a:t>critiron</a:t>
                      </a:r>
                      <a:r>
                        <a:rPr lang="en"/>
                        <a:t> </a:t>
                      </a:r>
                      <a:endParaRPr lang="fr-FR"/>
                    </a:p>
                  </a:txBody>
                  <a:tcPr marL="91425" marR="91425" marT="91425" marB="91425"/>
                </a:tc>
                <a:tc>
                  <a:txBody>
                    <a:bodyPr/>
                    <a:lstStyle/>
                    <a:p>
                      <a:pPr marL="0" lvl="0" indent="0" algn="ctr" rtl="0">
                        <a:spcBef>
                          <a:spcPts val="0"/>
                        </a:spcBef>
                        <a:spcAft>
                          <a:spcPts val="0"/>
                        </a:spcAft>
                        <a:buNone/>
                      </a:pPr>
                      <a:r>
                        <a:rPr lang="en"/>
                        <a:t>Depth </a:t>
                      </a:r>
                      <a:endParaRPr lang="fr-FR"/>
                    </a:p>
                  </a:txBody>
                  <a:tcPr marL="91425" marR="91425" marT="91425" marB="91425"/>
                </a:tc>
                <a:tc>
                  <a:txBody>
                    <a:bodyPr/>
                    <a:lstStyle/>
                    <a:p>
                      <a:pPr marL="0" lvl="0" indent="0" algn="ctr" rtl="0">
                        <a:spcBef>
                          <a:spcPts val="0"/>
                        </a:spcBef>
                        <a:spcAft>
                          <a:spcPts val="0"/>
                        </a:spcAft>
                        <a:buNone/>
                      </a:pPr>
                      <a:r>
                        <a:rPr lang="en"/>
                        <a:t> </a:t>
                      </a:r>
                      <a:r>
                        <a:rPr lang="en" err="1"/>
                        <a:t>random_state</a:t>
                      </a:r>
                      <a:r>
                        <a:rPr lang="en"/>
                        <a:t> </a:t>
                      </a:r>
                      <a:endParaRPr lang="fr-FR"/>
                    </a:p>
                  </a:txBody>
                  <a:tcPr marL="91425" marR="91425" marT="91425" marB="91425"/>
                </a:tc>
                <a:extLst>
                  <a:ext uri="{0D108BD9-81ED-4DB2-BD59-A6C34878D82A}">
                    <a16:rowId xmlns:a16="http://schemas.microsoft.com/office/drawing/2014/main" val="10000"/>
                  </a:ext>
                </a:extLst>
              </a:tr>
              <a:tr h="290250">
                <a:tc>
                  <a:txBody>
                    <a:bodyPr/>
                    <a:lstStyle/>
                    <a:p>
                      <a:pPr marL="0" lvl="0" indent="0" algn="l" rtl="0">
                        <a:spcBef>
                          <a:spcPts val="0"/>
                        </a:spcBef>
                        <a:spcAft>
                          <a:spcPts val="0"/>
                        </a:spcAft>
                        <a:buNone/>
                      </a:pPr>
                      <a:r>
                        <a:rPr lang="en"/>
                        <a:t>ENTROPY</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err="1"/>
                        <a:t>NaN</a:t>
                      </a:r>
                      <a:r>
                        <a:rPr lang="en"/>
                        <a:t> ( 0 )</a:t>
                      </a:r>
                      <a:endParaRPr/>
                    </a:p>
                  </a:txBody>
                  <a:tcPr marL="91425" marR="91425" marT="91425" marB="91425"/>
                </a:tc>
                <a:extLst>
                  <a:ext uri="{0D108BD9-81ED-4DB2-BD59-A6C34878D82A}">
                    <a16:rowId xmlns:a16="http://schemas.microsoft.com/office/drawing/2014/main" val="10001"/>
                  </a:ext>
                </a:extLst>
              </a:tr>
            </a:tbl>
          </a:graphicData>
        </a:graphic>
      </p:graphicFrame>
      <p:sp>
        <p:nvSpPr>
          <p:cNvPr id="3934" name="Google Shape;3934;p60"/>
          <p:cNvSpPr txBox="1"/>
          <p:nvPr/>
        </p:nvSpPr>
        <p:spPr>
          <a:xfrm>
            <a:off x="224125" y="3025575"/>
            <a:ext cx="3000000" cy="677078"/>
          </a:xfrm>
          <a:prstGeom prst="rect">
            <a:avLst/>
          </a:prstGeom>
          <a:noFill/>
          <a:ln>
            <a:noFill/>
          </a:ln>
        </p:spPr>
        <p:txBody>
          <a:bodyPr spcFirstLastPara="1" wrap="square" lIns="91425" tIns="91425" rIns="91425" bIns="91425" anchor="t" anchorCtr="0">
            <a:spAutoFit/>
          </a:bodyPr>
          <a:lstStyle/>
          <a:p>
            <a:r>
              <a:rPr lang="en" sz="1600">
                <a:solidFill>
                  <a:schemeClr val="accent1"/>
                </a:solidFill>
              </a:rPr>
              <a:t>Results obtained </a:t>
            </a:r>
            <a:endParaRPr lang="en" sz="1600"/>
          </a:p>
          <a:p>
            <a:pPr marL="0" lvl="0" indent="0" algn="l">
              <a:spcBef>
                <a:spcPts val="0"/>
              </a:spcBef>
              <a:spcAft>
                <a:spcPts val="0"/>
              </a:spcAft>
              <a:buNone/>
            </a:pPr>
            <a:endParaRPr lang="en" sz="1600">
              <a:solidFill>
                <a:schemeClr val="accent1"/>
              </a:solidFill>
            </a:endParaRPr>
          </a:p>
        </p:txBody>
      </p:sp>
      <p:graphicFrame>
        <p:nvGraphicFramePr>
          <p:cNvPr id="3935" name="Google Shape;3935;p60"/>
          <p:cNvGraphicFramePr/>
          <p:nvPr>
            <p:extLst>
              <p:ext uri="{D42A27DB-BD31-4B8C-83A1-F6EECF244321}">
                <p14:modId xmlns:p14="http://schemas.microsoft.com/office/powerpoint/2010/main" val="2164702861"/>
              </p:ext>
            </p:extLst>
          </p:nvPr>
        </p:nvGraphicFramePr>
        <p:xfrm>
          <a:off x="336175" y="3535450"/>
          <a:ext cx="7239000" cy="1005780"/>
        </p:xfrm>
        <a:graphic>
          <a:graphicData uri="http://schemas.openxmlformats.org/drawingml/2006/table">
            <a:tbl>
              <a:tblPr>
                <a:noFill/>
                <a:tableStyleId>{7898D6FB-4CEF-4DF5-88ED-384F03481A1B}</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a:t>Score​</a:t>
                      </a:r>
                    </a:p>
                  </a:txBody>
                  <a:tcPr marL="91425" marR="91425" marT="91425" marB="91425"/>
                </a:tc>
                <a:tc>
                  <a:txBody>
                    <a:bodyPr/>
                    <a:lstStyle/>
                    <a:p>
                      <a:pPr marL="0" lvl="0" indent="0" algn="ctr" rtl="0">
                        <a:spcBef>
                          <a:spcPts val="0"/>
                        </a:spcBef>
                        <a:spcAft>
                          <a:spcPts val="0"/>
                        </a:spcAft>
                        <a:buNone/>
                      </a:pPr>
                      <a:r>
                        <a:rPr lang="en"/>
                        <a:t> Accuracy </a:t>
                      </a:r>
                      <a:endParaRPr lang="fr-FR"/>
                    </a:p>
                  </a:txBody>
                  <a:tcPr marL="91425" marR="91425" marT="91425" marB="91425"/>
                </a:tc>
                <a:tc>
                  <a:txBody>
                    <a:bodyPr/>
                    <a:lstStyle/>
                    <a:p>
                      <a:pPr lvl="0" algn="ctr">
                        <a:lnSpc>
                          <a:spcPct val="100000"/>
                        </a:lnSpc>
                        <a:spcBef>
                          <a:spcPts val="0"/>
                        </a:spcBef>
                        <a:spcAft>
                          <a:spcPts val="0"/>
                        </a:spcAft>
                        <a:buNone/>
                      </a:pPr>
                      <a:r>
                        <a:rPr lang="en" sz="1400" b="0" i="0" u="none" strike="noStrike" noProof="0">
                          <a:solidFill>
                            <a:srgbClr val="000000"/>
                          </a:solidFill>
                          <a:latin typeface="Arial"/>
                        </a:rPr>
                        <a:t>Training set score</a:t>
                      </a:r>
                    </a:p>
                    <a:p>
                      <a:pPr marL="0" lvl="0" indent="0" algn="ctr">
                        <a:spcBef>
                          <a:spcPts val="0"/>
                        </a:spcBef>
                        <a:spcAft>
                          <a:spcPts val="0"/>
                        </a:spcAft>
                        <a:buNone/>
                      </a:pPr>
                      <a:endParaRPr lang="en"/>
                    </a:p>
                  </a:txBody>
                  <a:tcPr marL="91425" marR="91425" marT="91425" marB="91425"/>
                </a:tc>
                <a:tc>
                  <a:txBody>
                    <a:bodyPr/>
                    <a:lstStyle/>
                    <a:p>
                      <a:pPr lvl="0" algn="ctr">
                        <a:lnSpc>
                          <a:spcPct val="100000"/>
                        </a:lnSpc>
                        <a:spcBef>
                          <a:spcPts val="0"/>
                        </a:spcBef>
                        <a:spcAft>
                          <a:spcPts val="0"/>
                        </a:spcAft>
                        <a:buNone/>
                      </a:pPr>
                      <a:r>
                        <a:rPr lang="en" sz="1400" b="0" i="0" u="none" strike="noStrike" noProof="0">
                          <a:solidFill>
                            <a:srgbClr val="000000"/>
                          </a:solidFill>
                          <a:latin typeface="Arial"/>
                        </a:rPr>
                        <a:t>Test set score</a:t>
                      </a:r>
                    </a:p>
                    <a:p>
                      <a:pPr marL="0" lvl="0" indent="0" algn="ctr">
                        <a:spcBef>
                          <a:spcPts val="0"/>
                        </a:spcBef>
                        <a:spcAft>
                          <a:spcPts val="0"/>
                        </a:spcAft>
                        <a:buNone/>
                      </a:pPr>
                      <a:endParaRPr lang="en"/>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0.8326</a:t>
                      </a:r>
                      <a:endParaRPr/>
                    </a:p>
                  </a:txBody>
                  <a:tcPr marL="91425" marR="91425" marT="91425" marB="91425"/>
                </a:tc>
                <a:tc>
                  <a:txBody>
                    <a:bodyPr/>
                    <a:lstStyle/>
                    <a:p>
                      <a:pPr marL="0" lvl="0" indent="0" algn="l" rtl="0">
                        <a:spcBef>
                          <a:spcPts val="0"/>
                        </a:spcBef>
                        <a:spcAft>
                          <a:spcPts val="0"/>
                        </a:spcAft>
                        <a:buNone/>
                      </a:pPr>
                      <a:r>
                        <a:rPr lang="en"/>
                        <a:t>0.8320</a:t>
                      </a:r>
                      <a:endParaRPr/>
                    </a:p>
                  </a:txBody>
                  <a:tcPr marL="91425" marR="91425" marT="91425" marB="91425"/>
                </a:tc>
                <a:tc>
                  <a:txBody>
                    <a:bodyPr/>
                    <a:lstStyle/>
                    <a:p>
                      <a:pPr marL="0" lvl="0" indent="0" algn="l" rtl="0">
                        <a:spcBef>
                          <a:spcPts val="0"/>
                        </a:spcBef>
                        <a:spcAft>
                          <a:spcPts val="0"/>
                        </a:spcAft>
                        <a:buNone/>
                      </a:pPr>
                      <a:r>
                        <a:rPr lang="en"/>
                        <a:t>0.8320</a:t>
                      </a:r>
                      <a:endParaRPr/>
                    </a:p>
                  </a:txBody>
                  <a:tcPr marL="91425" marR="91425" marT="91425" marB="91425"/>
                </a:tc>
                <a:tc>
                  <a:txBody>
                    <a:bodyPr/>
                    <a:lstStyle/>
                    <a:p>
                      <a:pPr marL="0" lvl="0" indent="0" algn="l" rtl="0">
                        <a:spcBef>
                          <a:spcPts val="0"/>
                        </a:spcBef>
                        <a:spcAft>
                          <a:spcPts val="0"/>
                        </a:spcAft>
                        <a:buNone/>
                      </a:pPr>
                      <a:r>
                        <a:rPr lang="en"/>
                        <a:t>0.8326</a:t>
                      </a:r>
                      <a:endParaRPr/>
                    </a:p>
                  </a:txBody>
                  <a:tcPr marL="91425" marR="91425" marT="91425" marB="91425"/>
                </a:tc>
                <a:extLst>
                  <a:ext uri="{0D108BD9-81ED-4DB2-BD59-A6C34878D82A}">
                    <a16:rowId xmlns:a16="http://schemas.microsoft.com/office/drawing/2014/main" val="10001"/>
                  </a:ext>
                </a:extLst>
              </a:tr>
            </a:tbl>
          </a:graphicData>
        </a:graphic>
      </p:graphicFrame>
      <p:sp>
        <p:nvSpPr>
          <p:cNvPr id="3936" name="Google Shape;3936;p60"/>
          <p:cNvSpPr txBox="1"/>
          <p:nvPr/>
        </p:nvSpPr>
        <p:spPr>
          <a:xfrm>
            <a:off x="6144000" y="895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CC0000"/>
                </a:solidFill>
              </a:rPr>
              <a:t>​</a:t>
            </a:r>
            <a:endParaRPr>
              <a:solidFill>
                <a:srgbClr val="CC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0"/>
        <p:cNvGrpSpPr/>
        <p:nvPr/>
      </p:nvGrpSpPr>
      <p:grpSpPr>
        <a:xfrm>
          <a:off x="0" y="0"/>
          <a:ext cx="0" cy="0"/>
          <a:chOff x="0" y="0"/>
          <a:chExt cx="0" cy="0"/>
        </a:xfrm>
      </p:grpSpPr>
      <p:sp>
        <p:nvSpPr>
          <p:cNvPr id="3941" name="Google Shape;3941;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Scenario 2 [Decision Tree ]</a:t>
            </a:r>
            <a:endParaRPr lang="fr-FR"/>
          </a:p>
          <a:p>
            <a:pPr marL="0" lvl="0" indent="0" algn="l" rtl="0">
              <a:spcBef>
                <a:spcPts val="0"/>
              </a:spcBef>
              <a:spcAft>
                <a:spcPts val="0"/>
              </a:spcAft>
              <a:buNone/>
            </a:pPr>
            <a:endParaRPr sz="900" b="1">
              <a:latin typeface="Arial"/>
              <a:ea typeface="Arial"/>
              <a:cs typeface="Arial"/>
              <a:sym typeface="Arial"/>
            </a:endParaRPr>
          </a:p>
          <a:p>
            <a:pPr marL="0" lvl="0" indent="0" algn="l" rtl="0">
              <a:spcBef>
                <a:spcPts val="0"/>
              </a:spcBef>
              <a:spcAft>
                <a:spcPts val="0"/>
              </a:spcAft>
              <a:buNone/>
            </a:pPr>
            <a:r>
              <a:rPr lang="en" sz="1200" b="1">
                <a:latin typeface="Arial"/>
                <a:ea typeface="Arial"/>
                <a:cs typeface="Arial"/>
                <a:sym typeface="Arial"/>
              </a:rPr>
              <a:t>​</a:t>
            </a:r>
            <a:endParaRPr sz="1200" b="1">
              <a:latin typeface="Arial"/>
              <a:ea typeface="Arial"/>
              <a:cs typeface="Arial"/>
              <a:sym typeface="Arial"/>
            </a:endParaRPr>
          </a:p>
          <a:p>
            <a:pPr marL="0" lvl="0" indent="0" algn="l" rtl="0">
              <a:spcBef>
                <a:spcPts val="0"/>
              </a:spcBef>
              <a:spcAft>
                <a:spcPts val="0"/>
              </a:spcAft>
              <a:buNone/>
            </a:pPr>
            <a:endParaRPr sz="1200" b="1">
              <a:latin typeface="Arial"/>
              <a:ea typeface="Arial"/>
              <a:cs typeface="Arial"/>
              <a:sym typeface="Arial"/>
            </a:endParaRPr>
          </a:p>
        </p:txBody>
      </p:sp>
      <p:pic>
        <p:nvPicPr>
          <p:cNvPr id="3942" name="Google Shape;3942;p61" descr="Une image contenant texte, diagramme, capture d’écran, Rectangle&#10;&#10;Description générée automatiquement"/>
          <p:cNvPicPr preferRelativeResize="0"/>
          <p:nvPr/>
        </p:nvPicPr>
        <p:blipFill>
          <a:blip r:embed="rId3">
            <a:alphaModFix/>
          </a:blip>
          <a:stretch>
            <a:fillRect/>
          </a:stretch>
        </p:blipFill>
        <p:spPr>
          <a:xfrm>
            <a:off x="490525" y="1250600"/>
            <a:ext cx="8292350" cy="3449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5"/>
        <p:cNvGrpSpPr/>
        <p:nvPr/>
      </p:nvGrpSpPr>
      <p:grpSpPr>
        <a:xfrm>
          <a:off x="0" y="0"/>
          <a:ext cx="0" cy="0"/>
          <a:chOff x="0" y="0"/>
          <a:chExt cx="0" cy="0"/>
        </a:xfrm>
      </p:grpSpPr>
      <p:sp>
        <p:nvSpPr>
          <p:cNvPr id="3996" name="Google Shape;3996;p68"/>
          <p:cNvSpPr txBox="1">
            <a:spLocks noGrp="1"/>
          </p:cNvSpPr>
          <p:nvPr>
            <p:ph type="title"/>
          </p:nvPr>
        </p:nvSpPr>
        <p:spPr>
          <a:xfrm>
            <a:off x="509625" y="4415500"/>
            <a:ext cx="8311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4400"/>
          </a:p>
          <a:p>
            <a:pPr algn="l">
              <a:lnSpc>
                <a:spcPct val="114999"/>
              </a:lnSpc>
            </a:pPr>
            <a:r>
              <a:rPr lang="en" sz="4400"/>
              <a:t>         Interpretation of results </a:t>
            </a:r>
            <a:endParaRPr/>
          </a:p>
          <a:p>
            <a:pPr marL="0" lvl="0" indent="0" algn="l" rtl="0">
              <a:lnSpc>
                <a:spcPct val="115000"/>
              </a:lnSpc>
              <a:spcBef>
                <a:spcPts val="0"/>
              </a:spcBef>
              <a:spcAft>
                <a:spcPts val="0"/>
              </a:spcAft>
              <a:buNone/>
            </a:pPr>
            <a:endParaRPr sz="4400"/>
          </a:p>
          <a:p>
            <a:pPr marL="0" lvl="0" indent="0" algn="l" rtl="0">
              <a:lnSpc>
                <a:spcPct val="115000"/>
              </a:lnSpc>
              <a:spcBef>
                <a:spcPts val="0"/>
              </a:spcBef>
              <a:spcAft>
                <a:spcPts val="0"/>
              </a:spcAft>
              <a:buNone/>
            </a:pPr>
            <a:endParaRPr sz="1200">
              <a:solidFill>
                <a:schemeClr val="accent1"/>
              </a:solidFill>
              <a:latin typeface="Outfit"/>
              <a:ea typeface="Outfit"/>
              <a:cs typeface="Outfit"/>
              <a:sym typeface="Outfit"/>
            </a:endParaRPr>
          </a:p>
          <a:p>
            <a:pPr marL="0" lvl="0" indent="0" algn="ctr" rtl="0">
              <a:spcBef>
                <a:spcPts val="0"/>
              </a:spcBef>
              <a:spcAft>
                <a:spcPts val="0"/>
              </a:spcAft>
              <a:buNone/>
            </a:pPr>
            <a:endParaRPr sz="4400"/>
          </a:p>
          <a:p>
            <a:pPr marL="0" lvl="0" indent="0" algn="ctr" rtl="0">
              <a:spcBef>
                <a:spcPts val="0"/>
              </a:spcBef>
              <a:spcAft>
                <a:spcPts val="0"/>
              </a:spcAft>
              <a:buNone/>
            </a:pPr>
            <a:endParaRPr sz="4400"/>
          </a:p>
        </p:txBody>
      </p:sp>
      <p:sp>
        <p:nvSpPr>
          <p:cNvPr id="3997" name="Google Shape;3997;p68"/>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3998" name="Google Shape;3998;p68"/>
          <p:cNvGrpSpPr/>
          <p:nvPr/>
        </p:nvGrpSpPr>
        <p:grpSpPr>
          <a:xfrm>
            <a:off x="3333124" y="539512"/>
            <a:ext cx="397957" cy="491303"/>
            <a:chOff x="4986000" y="2166120"/>
            <a:chExt cx="388440" cy="1402920"/>
          </a:xfrm>
        </p:grpSpPr>
        <p:sp>
          <p:nvSpPr>
            <p:cNvPr id="3999" name="Google Shape;3999;p68"/>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00" name="Google Shape;4000;p68"/>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01" name="Google Shape;4001;p68"/>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002" name="Google Shape;4002;p68"/>
          <p:cNvGrpSpPr/>
          <p:nvPr/>
        </p:nvGrpSpPr>
        <p:grpSpPr>
          <a:xfrm>
            <a:off x="4984310" y="1974862"/>
            <a:ext cx="398326" cy="280942"/>
            <a:chOff x="6180480" y="1249200"/>
            <a:chExt cx="388800" cy="552600"/>
          </a:xfrm>
        </p:grpSpPr>
        <p:sp>
          <p:nvSpPr>
            <p:cNvPr id="4003" name="Google Shape;4003;p68"/>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04" name="Google Shape;4004;p68"/>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05" name="Google Shape;4005;p68"/>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9"/>
        <p:cNvGrpSpPr/>
        <p:nvPr/>
      </p:nvGrpSpPr>
      <p:grpSpPr>
        <a:xfrm>
          <a:off x="0" y="0"/>
          <a:ext cx="0" cy="0"/>
          <a:chOff x="0" y="0"/>
          <a:chExt cx="0" cy="0"/>
        </a:xfrm>
      </p:grpSpPr>
      <p:sp>
        <p:nvSpPr>
          <p:cNvPr id="4010" name="Google Shape;4010;p69"/>
          <p:cNvSpPr txBox="1">
            <a:spLocks noGrp="1"/>
          </p:cNvSpPr>
          <p:nvPr>
            <p:ph type="title"/>
          </p:nvPr>
        </p:nvSpPr>
        <p:spPr>
          <a:xfrm>
            <a:off x="720000" y="400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sz="1200" b="1">
              <a:latin typeface="Arial"/>
              <a:ea typeface="Arial"/>
              <a:cs typeface="Arial"/>
              <a:sym typeface="Arial"/>
            </a:endParaRPr>
          </a:p>
          <a:p>
            <a:pPr marL="0" lvl="0" indent="0" algn="l" rtl="0">
              <a:spcBef>
                <a:spcPts val="0"/>
              </a:spcBef>
              <a:spcAft>
                <a:spcPts val="0"/>
              </a:spcAft>
              <a:buNone/>
            </a:pPr>
            <a:endParaRPr sz="1200" b="1">
              <a:latin typeface="Arial"/>
              <a:ea typeface="Arial"/>
              <a:cs typeface="Arial"/>
              <a:sym typeface="Arial"/>
            </a:endParaRPr>
          </a:p>
        </p:txBody>
      </p:sp>
      <p:sp>
        <p:nvSpPr>
          <p:cNvPr id="4011" name="Google Shape;4011;p69"/>
          <p:cNvSpPr txBox="1"/>
          <p:nvPr/>
        </p:nvSpPr>
        <p:spPr>
          <a:xfrm>
            <a:off x="497550" y="112050"/>
            <a:ext cx="8148900" cy="615600"/>
          </a:xfrm>
          <a:prstGeom prst="rect">
            <a:avLst/>
          </a:prstGeom>
          <a:noFill/>
          <a:ln>
            <a:noFill/>
          </a:ln>
        </p:spPr>
        <p:txBody>
          <a:bodyPr spcFirstLastPara="1" wrap="square" lIns="91425" tIns="91425" rIns="91425" bIns="91425" anchor="t" anchorCtr="0">
            <a:spAutoFit/>
          </a:bodyPr>
          <a:lstStyle/>
          <a:p>
            <a:r>
              <a:rPr lang="en" sz="2800"/>
              <a:t>Results :</a:t>
            </a:r>
            <a:r>
              <a:rPr lang="en" sz="2800">
                <a:solidFill>
                  <a:schemeClr val="dk1"/>
                </a:solidFill>
                <a:latin typeface="Outfit ExtraBold"/>
                <a:ea typeface="Outfit ExtraBold"/>
                <a:cs typeface="Outfit ExtraBold"/>
                <a:sym typeface="Outfit ExtraBold"/>
              </a:rPr>
              <a:t>[ Random Forest ]</a:t>
            </a:r>
            <a:endParaRPr lang="fr-FR" sz="2800">
              <a:solidFill>
                <a:schemeClr val="dk1"/>
              </a:solidFill>
            </a:endParaRPr>
          </a:p>
        </p:txBody>
      </p:sp>
      <p:graphicFrame>
        <p:nvGraphicFramePr>
          <p:cNvPr id="4012" name="Google Shape;4012;p69"/>
          <p:cNvGraphicFramePr/>
          <p:nvPr>
            <p:extLst>
              <p:ext uri="{D42A27DB-BD31-4B8C-83A1-F6EECF244321}">
                <p14:modId xmlns:p14="http://schemas.microsoft.com/office/powerpoint/2010/main" val="3995078195"/>
              </p:ext>
            </p:extLst>
          </p:nvPr>
        </p:nvGraphicFramePr>
        <p:xfrm>
          <a:off x="571500" y="972900"/>
          <a:ext cx="7852500" cy="3948120"/>
        </p:xfrm>
        <a:graphic>
          <a:graphicData uri="http://schemas.openxmlformats.org/drawingml/2006/table">
            <a:tbl>
              <a:tblPr>
                <a:noFill/>
                <a:tableStyleId>{7898D6FB-4CEF-4DF5-88ED-384F03481A1B}</a:tableStyleId>
              </a:tblPr>
              <a:tblGrid>
                <a:gridCol w="1570500">
                  <a:extLst>
                    <a:ext uri="{9D8B030D-6E8A-4147-A177-3AD203B41FA5}">
                      <a16:colId xmlns:a16="http://schemas.microsoft.com/office/drawing/2014/main" val="20000"/>
                    </a:ext>
                  </a:extLst>
                </a:gridCol>
                <a:gridCol w="1570500">
                  <a:extLst>
                    <a:ext uri="{9D8B030D-6E8A-4147-A177-3AD203B41FA5}">
                      <a16:colId xmlns:a16="http://schemas.microsoft.com/office/drawing/2014/main" val="20001"/>
                    </a:ext>
                  </a:extLst>
                </a:gridCol>
                <a:gridCol w="1570500">
                  <a:extLst>
                    <a:ext uri="{9D8B030D-6E8A-4147-A177-3AD203B41FA5}">
                      <a16:colId xmlns:a16="http://schemas.microsoft.com/office/drawing/2014/main" val="20002"/>
                    </a:ext>
                  </a:extLst>
                </a:gridCol>
                <a:gridCol w="1570500">
                  <a:extLst>
                    <a:ext uri="{9D8B030D-6E8A-4147-A177-3AD203B41FA5}">
                      <a16:colId xmlns:a16="http://schemas.microsoft.com/office/drawing/2014/main" val="20003"/>
                    </a:ext>
                  </a:extLst>
                </a:gridCol>
                <a:gridCol w="1570500">
                  <a:extLst>
                    <a:ext uri="{9D8B030D-6E8A-4147-A177-3AD203B41FA5}">
                      <a16:colId xmlns:a16="http://schemas.microsoft.com/office/drawing/2014/main" val="20004"/>
                    </a:ext>
                  </a:extLst>
                </a:gridCol>
              </a:tblGrid>
              <a:tr h="656400">
                <a:tc>
                  <a:txBody>
                    <a:bodyPr/>
                    <a:lstStyle/>
                    <a:p>
                      <a:pPr marL="0" lvl="0" indent="0" algn="l" rtl="0">
                        <a:spcBef>
                          <a:spcPts val="0"/>
                        </a:spcBef>
                        <a:spcAft>
                          <a:spcPts val="0"/>
                        </a:spcAft>
                        <a:buNone/>
                      </a:pPr>
                      <a:r>
                        <a:rPr lang="en" sz="1800" b="1">
                          <a:solidFill>
                            <a:schemeClr val="accent1"/>
                          </a:solidFill>
                        </a:rPr>
                        <a:t>Simulation</a:t>
                      </a:r>
                      <a:endParaRPr sz="800" b="1">
                        <a:solidFill>
                          <a:schemeClr val="accent1"/>
                        </a:solidFil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12B1BF"/>
                    </a:solidFill>
                  </a:tcPr>
                </a:tc>
                <a:tc>
                  <a:txBody>
                    <a:bodyPr/>
                    <a:lstStyle/>
                    <a:p>
                      <a:pPr marL="0" lvl="0" indent="0" algn="l" rtl="0">
                        <a:spcBef>
                          <a:spcPts val="0"/>
                        </a:spcBef>
                        <a:spcAft>
                          <a:spcPts val="0"/>
                        </a:spcAft>
                        <a:buNone/>
                      </a:pPr>
                      <a:r>
                        <a:rPr lang="en" sz="1800" b="1">
                          <a:solidFill>
                            <a:schemeClr val="accent1"/>
                          </a:solidFill>
                        </a:rPr>
                        <a:t>Accuracy</a:t>
                      </a:r>
                      <a:r>
                        <a:rPr lang="en" sz="2000" b="1">
                          <a:solidFill>
                            <a:schemeClr val="accent1"/>
                          </a:solidFill>
                          <a:highlight>
                            <a:srgbClr val="12B1BF"/>
                          </a:highlight>
                        </a:rPr>
                        <a:t> </a:t>
                      </a:r>
                      <a:endParaRPr b="1">
                        <a:solidFill>
                          <a:schemeClr val="accent1"/>
                        </a:solidFil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12B1BF"/>
                    </a:solidFill>
                  </a:tcPr>
                </a:tc>
                <a:tc>
                  <a:txBody>
                    <a:bodyPr/>
                    <a:lstStyle/>
                    <a:p>
                      <a:pPr marL="0" marR="0" lvl="0" indent="0" algn="l" rtl="0">
                        <a:lnSpc>
                          <a:spcPct val="100000"/>
                        </a:lnSpc>
                        <a:spcBef>
                          <a:spcPts val="0"/>
                        </a:spcBef>
                        <a:spcAft>
                          <a:spcPts val="0"/>
                        </a:spcAft>
                        <a:buNone/>
                      </a:pPr>
                      <a:r>
                        <a:rPr lang="en" sz="1800" b="1">
                          <a:solidFill>
                            <a:schemeClr val="accent1"/>
                          </a:solidFill>
                        </a:rPr>
                        <a:t>Precision</a:t>
                      </a:r>
                      <a:endParaRPr sz="2000" b="1">
                        <a:solidFill>
                          <a:schemeClr val="accent1"/>
                        </a:solidFil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12B1BF"/>
                    </a:solidFill>
                  </a:tcPr>
                </a:tc>
                <a:tc>
                  <a:txBody>
                    <a:bodyPr/>
                    <a:lstStyle/>
                    <a:p>
                      <a:pPr marL="0" marR="0" lvl="0" indent="0" algn="l" rtl="0">
                        <a:lnSpc>
                          <a:spcPct val="100000"/>
                        </a:lnSpc>
                        <a:spcBef>
                          <a:spcPts val="0"/>
                        </a:spcBef>
                        <a:spcAft>
                          <a:spcPts val="0"/>
                        </a:spcAft>
                        <a:buNone/>
                      </a:pPr>
                      <a:r>
                        <a:rPr lang="en" sz="1800" b="1">
                          <a:solidFill>
                            <a:schemeClr val="accent1"/>
                          </a:solidFill>
                        </a:rPr>
                        <a:t>Recall </a:t>
                      </a:r>
                      <a:endParaRPr sz="2000" b="1">
                        <a:solidFill>
                          <a:schemeClr val="accent1"/>
                        </a:solidFil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12B1BF"/>
                    </a:solidFill>
                  </a:tcPr>
                </a:tc>
                <a:tc>
                  <a:txBody>
                    <a:bodyPr/>
                    <a:lstStyle/>
                    <a:p>
                      <a:pPr marL="0" lvl="0" indent="0" algn="l" rtl="0">
                        <a:spcBef>
                          <a:spcPts val="0"/>
                        </a:spcBef>
                        <a:spcAft>
                          <a:spcPts val="0"/>
                        </a:spcAft>
                        <a:buNone/>
                      </a:pPr>
                      <a:r>
                        <a:rPr lang="en" sz="1800" b="1">
                          <a:solidFill>
                            <a:schemeClr val="accent1"/>
                          </a:solidFill>
                        </a:rPr>
                        <a:t>F1-score</a:t>
                      </a:r>
                      <a:endParaRPr b="1">
                        <a:solidFill>
                          <a:schemeClr val="accent1"/>
                        </a:solidFill>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12B1BF"/>
                    </a:solidFill>
                  </a:tcPr>
                </a:tc>
                <a:extLst>
                  <a:ext uri="{0D108BD9-81ED-4DB2-BD59-A6C34878D82A}">
                    <a16:rowId xmlns:a16="http://schemas.microsoft.com/office/drawing/2014/main" val="10000"/>
                  </a:ext>
                </a:extLst>
              </a:tr>
              <a:tr h="533300">
                <a:tc>
                  <a:txBody>
                    <a:bodyPr/>
                    <a:lstStyle/>
                    <a:p>
                      <a:pPr marL="0" lvl="0" indent="0" algn="l" rtl="0">
                        <a:spcBef>
                          <a:spcPts val="0"/>
                        </a:spcBef>
                        <a:spcAft>
                          <a:spcPts val="0"/>
                        </a:spcAft>
                        <a:buNone/>
                      </a:pPr>
                      <a:r>
                        <a:rPr lang="en"/>
                        <a:t>Scenario1</a:t>
                      </a:r>
                      <a:endParaRPr/>
                    </a:p>
                  </a:txBody>
                  <a:tcPr marL="91425" marR="91425" marT="91425" marB="91425">
                    <a:lnT w="9525" cap="flat" cmpd="sng">
                      <a:solidFill>
                        <a:schemeClr val="accent1"/>
                      </a:solidFill>
                      <a:prstDash val="solid"/>
                      <a:round/>
                      <a:headEnd type="none" w="sm" len="sm"/>
                      <a:tailEnd type="none" w="sm" len="sm"/>
                    </a:lnT>
                  </a:tcPr>
                </a:tc>
                <a:tc>
                  <a:txBody>
                    <a:bodyPr/>
                    <a:lstStyle/>
                    <a:p>
                      <a:pPr marL="0" lvl="0" indent="0" algn="l" rtl="0">
                        <a:spcBef>
                          <a:spcPts val="0"/>
                        </a:spcBef>
                        <a:spcAft>
                          <a:spcPts val="0"/>
                        </a:spcAft>
                        <a:buNone/>
                      </a:pPr>
                      <a:r>
                        <a:rPr lang="en"/>
                        <a:t>0.9102</a:t>
                      </a:r>
                      <a:endParaRPr/>
                    </a:p>
                  </a:txBody>
                  <a:tcPr marL="91425" marR="91425" marT="91425" marB="91425">
                    <a:lnT w="9525" cap="flat" cmpd="sng">
                      <a:solidFill>
                        <a:schemeClr val="accent1"/>
                      </a:solidFill>
                      <a:prstDash val="solid"/>
                      <a:round/>
                      <a:headEnd type="none" w="sm" len="sm"/>
                      <a:tailEnd type="none" w="sm" len="sm"/>
                    </a:lnT>
                  </a:tcPr>
                </a:tc>
                <a:tc>
                  <a:txBody>
                    <a:bodyPr/>
                    <a:lstStyle/>
                    <a:p>
                      <a:pPr marL="0" lvl="0" indent="0" algn="l" rtl="0">
                        <a:spcBef>
                          <a:spcPts val="0"/>
                        </a:spcBef>
                        <a:spcAft>
                          <a:spcPts val="0"/>
                        </a:spcAft>
                        <a:buNone/>
                      </a:pPr>
                      <a:r>
                        <a:rPr lang="en"/>
                        <a:t>0.93​</a:t>
                      </a:r>
                      <a:endParaRPr/>
                    </a:p>
                    <a:p>
                      <a:pPr marL="0" lvl="0" indent="0" algn="l" rtl="0">
                        <a:spcBef>
                          <a:spcPts val="0"/>
                        </a:spcBef>
                        <a:spcAft>
                          <a:spcPts val="0"/>
                        </a:spcAft>
                        <a:buNone/>
                      </a:pPr>
                      <a:endParaRPr/>
                    </a:p>
                    <a:p>
                      <a:pPr marL="0" lvl="0" indent="0" algn="l" rtl="0">
                        <a:spcBef>
                          <a:spcPts val="0"/>
                        </a:spcBef>
                        <a:spcAft>
                          <a:spcPts val="0"/>
                        </a:spcAft>
                        <a:buNone/>
                      </a:pPr>
                      <a:r>
                        <a:rPr lang="en"/>
                        <a:t>0.61​</a:t>
                      </a:r>
                      <a:endParaRPr/>
                    </a:p>
                  </a:txBody>
                  <a:tcPr marL="91425" marR="91425" marT="91425" marB="91425">
                    <a:lnT w="9525" cap="flat" cmpd="sng">
                      <a:solidFill>
                        <a:schemeClr val="accent1"/>
                      </a:solidFill>
                      <a:prstDash val="solid"/>
                      <a:round/>
                      <a:headEnd type="none" w="sm" len="sm"/>
                      <a:tailEnd type="none" w="sm" len="sm"/>
                    </a:lnT>
                  </a:tcPr>
                </a:tc>
                <a:tc>
                  <a:txBody>
                    <a:bodyPr/>
                    <a:lstStyle/>
                    <a:p>
                      <a:pPr marL="0" lvl="0" indent="0" algn="l" rtl="0">
                        <a:spcBef>
                          <a:spcPts val="0"/>
                        </a:spcBef>
                        <a:spcAft>
                          <a:spcPts val="0"/>
                        </a:spcAft>
                        <a:buNone/>
                      </a:pPr>
                      <a:r>
                        <a:rPr lang="en"/>
                        <a:t>0.97​</a:t>
                      </a:r>
                      <a:endParaRPr/>
                    </a:p>
                    <a:p>
                      <a:pPr marL="0" lvl="0" indent="0" algn="l" rtl="0">
                        <a:spcBef>
                          <a:spcPts val="0"/>
                        </a:spcBef>
                        <a:spcAft>
                          <a:spcPts val="0"/>
                        </a:spcAft>
                        <a:buNone/>
                      </a:pPr>
                      <a:endParaRPr/>
                    </a:p>
                    <a:p>
                      <a:pPr marL="0" lvl="0" indent="0" algn="l" rtl="0">
                        <a:spcBef>
                          <a:spcPts val="0"/>
                        </a:spcBef>
                        <a:spcAft>
                          <a:spcPts val="0"/>
                        </a:spcAft>
                        <a:buNone/>
                      </a:pPr>
                      <a:r>
                        <a:rPr lang="en"/>
                        <a:t>0.34​</a:t>
                      </a:r>
                      <a:endParaRPr/>
                    </a:p>
                  </a:txBody>
                  <a:tcPr marL="91425" marR="91425" marT="91425" marB="91425">
                    <a:lnT w="9525" cap="flat" cmpd="sng">
                      <a:solidFill>
                        <a:schemeClr val="accent1"/>
                      </a:solidFill>
                      <a:prstDash val="solid"/>
                      <a:round/>
                      <a:headEnd type="none" w="sm" len="sm"/>
                      <a:tailEnd type="none" w="sm" len="sm"/>
                    </a:lnT>
                  </a:tcPr>
                </a:tc>
                <a:tc>
                  <a:txBody>
                    <a:bodyPr/>
                    <a:lstStyle/>
                    <a:p>
                      <a:pPr marL="0" lvl="0" indent="0" algn="l" rtl="0">
                        <a:spcBef>
                          <a:spcPts val="0"/>
                        </a:spcBef>
                        <a:spcAft>
                          <a:spcPts val="0"/>
                        </a:spcAft>
                        <a:buNone/>
                      </a:pPr>
                      <a:r>
                        <a:rPr lang="en"/>
                        <a:t>0.95​</a:t>
                      </a:r>
                      <a:endParaRPr/>
                    </a:p>
                    <a:p>
                      <a:pPr marL="0" lvl="0" indent="0" algn="l" rtl="0">
                        <a:spcBef>
                          <a:spcPts val="0"/>
                        </a:spcBef>
                        <a:spcAft>
                          <a:spcPts val="0"/>
                        </a:spcAft>
                        <a:buNone/>
                      </a:pPr>
                      <a:endParaRPr/>
                    </a:p>
                    <a:p>
                      <a:pPr marL="0" lvl="0" indent="0" algn="l" rtl="0">
                        <a:spcBef>
                          <a:spcPts val="0"/>
                        </a:spcBef>
                        <a:spcAft>
                          <a:spcPts val="0"/>
                        </a:spcAft>
                        <a:buNone/>
                      </a:pPr>
                      <a:r>
                        <a:rPr lang="en"/>
                        <a:t>0.44​</a:t>
                      </a:r>
                      <a:endParaRPr/>
                    </a:p>
                  </a:txBody>
                  <a:tcPr marL="91425" marR="91425" marT="91425" marB="91425">
                    <a:lnT w="9525" cap="flat" cmpd="sng">
                      <a:solidFill>
                        <a:schemeClr val="accent1"/>
                      </a:solidFill>
                      <a:prstDash val="solid"/>
                      <a:round/>
                      <a:headEnd type="none" w="sm" len="sm"/>
                      <a:tailEnd type="none" w="sm" len="sm"/>
                    </a:lnT>
                  </a:tcPr>
                </a:tc>
                <a:extLst>
                  <a:ext uri="{0D108BD9-81ED-4DB2-BD59-A6C34878D82A}">
                    <a16:rowId xmlns:a16="http://schemas.microsoft.com/office/drawing/2014/main" val="10001"/>
                  </a:ext>
                </a:extLst>
              </a:tr>
              <a:tr h="533300">
                <a:tc>
                  <a:txBody>
                    <a:bodyPr/>
                    <a:lstStyle/>
                    <a:p>
                      <a:pPr marL="0" lvl="0" indent="0" algn="l" rtl="0">
                        <a:spcBef>
                          <a:spcPts val="0"/>
                        </a:spcBef>
                        <a:spcAft>
                          <a:spcPts val="0"/>
                        </a:spcAft>
                        <a:buNone/>
                      </a:pPr>
                      <a:r>
                        <a:rPr lang="en"/>
                        <a:t>Scenario2</a:t>
                      </a:r>
                      <a:endParaRPr/>
                    </a:p>
                  </a:txBody>
                  <a:tcPr marL="91425" marR="91425" marT="91425" marB="91425"/>
                </a:tc>
                <a:tc>
                  <a:txBody>
                    <a:bodyPr/>
                    <a:lstStyle/>
                    <a:p>
                      <a:pPr marL="0" lvl="0" indent="0" algn="l" rtl="0">
                        <a:spcBef>
                          <a:spcPts val="0"/>
                        </a:spcBef>
                        <a:spcAft>
                          <a:spcPts val="0"/>
                        </a:spcAft>
                        <a:buNone/>
                      </a:pPr>
                      <a:r>
                        <a:rPr lang="en"/>
                        <a:t>0.9129​</a:t>
                      </a:r>
                      <a:endParaRPr/>
                    </a:p>
                  </a:txBody>
                  <a:tcPr marL="91425" marR="91425" marT="91425" marB="91425"/>
                </a:tc>
                <a:tc>
                  <a:txBody>
                    <a:bodyPr/>
                    <a:lstStyle/>
                    <a:p>
                      <a:pPr marL="0" lvl="0" indent="0" algn="l" rtl="0">
                        <a:spcBef>
                          <a:spcPts val="0"/>
                        </a:spcBef>
                        <a:spcAft>
                          <a:spcPts val="0"/>
                        </a:spcAft>
                        <a:buNone/>
                      </a:pPr>
                      <a:r>
                        <a:rPr lang="en"/>
                        <a:t>0.93​</a:t>
                      </a:r>
                      <a:endParaRPr/>
                    </a:p>
                    <a:p>
                      <a:pPr marL="0" lvl="0" indent="0" algn="l" rtl="0">
                        <a:spcBef>
                          <a:spcPts val="0"/>
                        </a:spcBef>
                        <a:spcAft>
                          <a:spcPts val="0"/>
                        </a:spcAft>
                        <a:buNone/>
                      </a:pPr>
                      <a:endParaRPr/>
                    </a:p>
                    <a:p>
                      <a:pPr marL="0" lvl="0" indent="0" algn="l" rtl="0">
                        <a:spcBef>
                          <a:spcPts val="0"/>
                        </a:spcBef>
                        <a:spcAft>
                          <a:spcPts val="0"/>
                        </a:spcAft>
                        <a:buNone/>
                      </a:pPr>
                      <a:r>
                        <a:rPr lang="en"/>
                        <a:t>0.64​</a:t>
                      </a:r>
                      <a:endParaRPr/>
                    </a:p>
                  </a:txBody>
                  <a:tcPr marL="91425" marR="91425" marT="91425" marB="91425"/>
                </a:tc>
                <a:tc>
                  <a:txBody>
                    <a:bodyPr/>
                    <a:lstStyle/>
                    <a:p>
                      <a:pPr marL="0" lvl="0" indent="0" algn="l" rtl="0">
                        <a:spcBef>
                          <a:spcPts val="0"/>
                        </a:spcBef>
                        <a:spcAft>
                          <a:spcPts val="0"/>
                        </a:spcAft>
                        <a:buNone/>
                      </a:pPr>
                      <a:r>
                        <a:rPr lang="en"/>
                        <a:t>0.98​</a:t>
                      </a:r>
                      <a:endParaRPr/>
                    </a:p>
                    <a:p>
                      <a:pPr marL="0" lvl="0" indent="0" algn="l" rtl="0">
                        <a:spcBef>
                          <a:spcPts val="0"/>
                        </a:spcBef>
                        <a:spcAft>
                          <a:spcPts val="0"/>
                        </a:spcAft>
                        <a:buNone/>
                      </a:pPr>
                      <a:endParaRPr/>
                    </a:p>
                    <a:p>
                      <a:pPr marL="0" lvl="0" indent="0" algn="l" rtl="0">
                        <a:spcBef>
                          <a:spcPts val="0"/>
                        </a:spcBef>
                        <a:spcAft>
                          <a:spcPts val="0"/>
                        </a:spcAft>
                        <a:buNone/>
                      </a:pPr>
                      <a:r>
                        <a:rPr lang="en"/>
                        <a:t>0.34​</a:t>
                      </a:r>
                      <a:endParaRPr/>
                    </a:p>
                  </a:txBody>
                  <a:tcPr marL="91425" marR="91425" marT="91425" marB="91425"/>
                </a:tc>
                <a:tc>
                  <a:txBody>
                    <a:bodyPr/>
                    <a:lstStyle/>
                    <a:p>
                      <a:pPr marL="0" lvl="0" indent="0" algn="l" rtl="0">
                        <a:spcBef>
                          <a:spcPts val="0"/>
                        </a:spcBef>
                        <a:spcAft>
                          <a:spcPts val="0"/>
                        </a:spcAft>
                        <a:buNone/>
                      </a:pPr>
                      <a:r>
                        <a:rPr lang="en"/>
                        <a:t>0.93​</a:t>
                      </a:r>
                      <a:endParaRPr/>
                    </a:p>
                    <a:p>
                      <a:pPr marL="0" lvl="0" indent="0" algn="l" rtl="0">
                        <a:spcBef>
                          <a:spcPts val="0"/>
                        </a:spcBef>
                        <a:spcAft>
                          <a:spcPts val="0"/>
                        </a:spcAft>
                        <a:buNone/>
                      </a:pPr>
                      <a:endParaRPr/>
                    </a:p>
                    <a:p>
                      <a:pPr marL="0" lvl="0" indent="0" algn="l" rtl="0">
                        <a:spcBef>
                          <a:spcPts val="0"/>
                        </a:spcBef>
                        <a:spcAft>
                          <a:spcPts val="0"/>
                        </a:spcAft>
                        <a:buNone/>
                      </a:pPr>
                      <a:r>
                        <a:rPr lang="en"/>
                        <a:t>0.45 ​</a:t>
                      </a:r>
                      <a:endParaRPr/>
                    </a:p>
                  </a:txBody>
                  <a:tcPr marL="91425" marR="91425" marT="91425" marB="91425"/>
                </a:tc>
                <a:extLst>
                  <a:ext uri="{0D108BD9-81ED-4DB2-BD59-A6C34878D82A}">
                    <a16:rowId xmlns:a16="http://schemas.microsoft.com/office/drawing/2014/main" val="10002"/>
                  </a:ext>
                </a:extLst>
              </a:tr>
              <a:tr h="533300">
                <a:tc>
                  <a:txBody>
                    <a:bodyPr/>
                    <a:lstStyle/>
                    <a:p>
                      <a:pPr marL="0" lvl="0" indent="0" algn="l" rtl="0">
                        <a:spcBef>
                          <a:spcPts val="0"/>
                        </a:spcBef>
                        <a:spcAft>
                          <a:spcPts val="0"/>
                        </a:spcAft>
                        <a:buNone/>
                      </a:pPr>
                      <a:r>
                        <a:rPr lang="en"/>
                        <a:t>Scenario3</a:t>
                      </a:r>
                      <a:endParaRPr/>
                    </a:p>
                  </a:txBody>
                  <a:tcPr marL="91425" marR="91425" marT="91425" marB="91425"/>
                </a:tc>
                <a:tc>
                  <a:txBody>
                    <a:bodyPr/>
                    <a:lstStyle/>
                    <a:p>
                      <a:pPr marL="0" lvl="0" indent="0" algn="l" rtl="0">
                        <a:spcBef>
                          <a:spcPts val="0"/>
                        </a:spcBef>
                        <a:spcAft>
                          <a:spcPts val="0"/>
                        </a:spcAft>
                        <a:buNone/>
                      </a:pPr>
                      <a:r>
                        <a:rPr lang="en"/>
                        <a:t>0.9052​</a:t>
                      </a:r>
                      <a:endParaRPr/>
                    </a:p>
                  </a:txBody>
                  <a:tcPr marL="91425" marR="91425" marT="91425" marB="91425"/>
                </a:tc>
                <a:tc>
                  <a:txBody>
                    <a:bodyPr/>
                    <a:lstStyle/>
                    <a:p>
                      <a:pPr marL="0" lvl="0" indent="0" algn="l" rtl="0">
                        <a:spcBef>
                          <a:spcPts val="0"/>
                        </a:spcBef>
                        <a:spcAft>
                          <a:spcPts val="0"/>
                        </a:spcAft>
                        <a:buNone/>
                      </a:pPr>
                      <a:r>
                        <a:rPr lang="en"/>
                        <a:t>0.93​</a:t>
                      </a:r>
                      <a:endParaRPr/>
                    </a:p>
                    <a:p>
                      <a:pPr marL="0" lvl="0" indent="0" algn="l" rtl="0">
                        <a:spcBef>
                          <a:spcPts val="0"/>
                        </a:spcBef>
                        <a:spcAft>
                          <a:spcPts val="0"/>
                        </a:spcAft>
                        <a:buNone/>
                      </a:pPr>
                      <a:endParaRPr/>
                    </a:p>
                    <a:p>
                      <a:pPr marL="0" lvl="0" indent="0" algn="l" rtl="0">
                        <a:spcBef>
                          <a:spcPts val="0"/>
                        </a:spcBef>
                        <a:spcAft>
                          <a:spcPts val="0"/>
                        </a:spcAft>
                        <a:buNone/>
                      </a:pPr>
                      <a:r>
                        <a:rPr lang="en"/>
                        <a:t>0.56</a:t>
                      </a:r>
                      <a:endParaRPr/>
                    </a:p>
                  </a:txBody>
                  <a:tcPr marL="91425" marR="91425" marT="91425" marB="91425"/>
                </a:tc>
                <a:tc>
                  <a:txBody>
                    <a:bodyPr/>
                    <a:lstStyle/>
                    <a:p>
                      <a:pPr marL="0" lvl="0" indent="0" algn="l" rtl="0">
                        <a:spcBef>
                          <a:spcPts val="0"/>
                        </a:spcBef>
                        <a:spcAft>
                          <a:spcPts val="0"/>
                        </a:spcAft>
                        <a:buNone/>
                      </a:pPr>
                      <a:r>
                        <a:rPr lang="en"/>
                        <a:t>0.96​</a:t>
                      </a:r>
                      <a:endParaRPr/>
                    </a:p>
                    <a:p>
                      <a:pPr marL="0" lvl="0" indent="0" algn="l" rtl="0">
                        <a:spcBef>
                          <a:spcPts val="0"/>
                        </a:spcBef>
                        <a:spcAft>
                          <a:spcPts val="0"/>
                        </a:spcAft>
                        <a:buNone/>
                      </a:pPr>
                      <a:endParaRPr/>
                    </a:p>
                    <a:p>
                      <a:pPr marL="0" lvl="0" indent="0" algn="l" rtl="0">
                        <a:spcBef>
                          <a:spcPts val="0"/>
                        </a:spcBef>
                        <a:spcAft>
                          <a:spcPts val="0"/>
                        </a:spcAft>
                        <a:buNone/>
                      </a:pPr>
                      <a:r>
                        <a:rPr lang="en"/>
                        <a:t>0.35​</a:t>
                      </a:r>
                      <a:endParaRPr/>
                    </a:p>
                  </a:txBody>
                  <a:tcPr marL="91425" marR="91425" marT="91425" marB="91425"/>
                </a:tc>
                <a:tc>
                  <a:txBody>
                    <a:bodyPr/>
                    <a:lstStyle/>
                    <a:p>
                      <a:pPr marL="0" lvl="0" indent="0" algn="l" rtl="0">
                        <a:spcBef>
                          <a:spcPts val="0"/>
                        </a:spcBef>
                        <a:spcAft>
                          <a:spcPts val="0"/>
                        </a:spcAft>
                        <a:buNone/>
                      </a:pPr>
                      <a:r>
                        <a:rPr lang="en"/>
                        <a:t>0.95​</a:t>
                      </a:r>
                      <a:endParaRPr/>
                    </a:p>
                    <a:p>
                      <a:pPr marL="0" lvl="0" indent="0" algn="l" rtl="0">
                        <a:spcBef>
                          <a:spcPts val="0"/>
                        </a:spcBef>
                        <a:spcAft>
                          <a:spcPts val="0"/>
                        </a:spcAft>
                        <a:buNone/>
                      </a:pPr>
                      <a:endParaRPr/>
                    </a:p>
                    <a:p>
                      <a:pPr marL="0" lvl="0" indent="0" algn="l" rtl="0">
                        <a:spcBef>
                          <a:spcPts val="0"/>
                        </a:spcBef>
                        <a:spcAft>
                          <a:spcPts val="0"/>
                        </a:spcAft>
                        <a:buNone/>
                      </a:pPr>
                      <a:r>
                        <a:rPr lang="en"/>
                        <a:t>0.43​</a:t>
                      </a:r>
                      <a:endParaRPr/>
                    </a:p>
                  </a:txBody>
                  <a:tcPr marL="91425" marR="91425" marT="91425" marB="91425"/>
                </a:tc>
                <a:extLst>
                  <a:ext uri="{0D108BD9-81ED-4DB2-BD59-A6C34878D82A}">
                    <a16:rowId xmlns:a16="http://schemas.microsoft.com/office/drawing/2014/main" val="10003"/>
                  </a:ext>
                </a:extLst>
              </a:tr>
              <a:tr h="533300">
                <a:tc>
                  <a:txBody>
                    <a:bodyPr/>
                    <a:lstStyle/>
                    <a:p>
                      <a:pPr marL="0" lvl="0" indent="0" algn="l" rtl="0">
                        <a:spcBef>
                          <a:spcPts val="0"/>
                        </a:spcBef>
                        <a:spcAft>
                          <a:spcPts val="0"/>
                        </a:spcAft>
                        <a:buNone/>
                      </a:pPr>
                      <a:r>
                        <a:rPr lang="en" b="1">
                          <a:solidFill>
                            <a:schemeClr val="accent1"/>
                          </a:solidFill>
                        </a:rPr>
                        <a:t>Scenario4</a:t>
                      </a:r>
                      <a:endParaRPr b="1">
                        <a:solidFill>
                          <a:schemeClr val="accent1"/>
                        </a:solidFill>
                      </a:endParaRPr>
                    </a:p>
                  </a:txBody>
                  <a:tcPr marL="91425" marR="91425" marT="91425" marB="91425"/>
                </a:tc>
                <a:tc>
                  <a:txBody>
                    <a:bodyPr/>
                    <a:lstStyle/>
                    <a:p>
                      <a:pPr marL="0" lvl="0" indent="0" algn="l" rtl="0">
                        <a:spcBef>
                          <a:spcPts val="0"/>
                        </a:spcBef>
                        <a:spcAft>
                          <a:spcPts val="0"/>
                        </a:spcAft>
                        <a:buNone/>
                      </a:pPr>
                      <a:r>
                        <a:rPr lang="en" b="1">
                          <a:solidFill>
                            <a:schemeClr val="accent1"/>
                          </a:solidFill>
                        </a:rPr>
                        <a:t>0.9552​</a:t>
                      </a:r>
                      <a:endParaRPr b="1">
                        <a:solidFill>
                          <a:schemeClr val="accent1"/>
                        </a:solidFill>
                      </a:endParaRPr>
                    </a:p>
                  </a:txBody>
                  <a:tcPr marL="91425" marR="91425" marT="91425" marB="91425"/>
                </a:tc>
                <a:tc>
                  <a:txBody>
                    <a:bodyPr/>
                    <a:lstStyle/>
                    <a:p>
                      <a:pPr marL="0" lvl="0" indent="0" algn="l" rtl="0">
                        <a:spcBef>
                          <a:spcPts val="0"/>
                        </a:spcBef>
                        <a:spcAft>
                          <a:spcPts val="0"/>
                        </a:spcAft>
                        <a:buNone/>
                      </a:pPr>
                      <a:r>
                        <a:rPr lang="en" b="1">
                          <a:solidFill>
                            <a:schemeClr val="accent1"/>
                          </a:solidFill>
                        </a:rPr>
                        <a:t>0.95​</a:t>
                      </a:r>
                      <a:endParaRPr b="1">
                        <a:solidFill>
                          <a:schemeClr val="accent1"/>
                        </a:solidFill>
                      </a:endParaRPr>
                    </a:p>
                    <a:p>
                      <a:pPr marL="0" lvl="0" indent="0" algn="l" rtl="0">
                        <a:spcBef>
                          <a:spcPts val="0"/>
                        </a:spcBef>
                        <a:spcAft>
                          <a:spcPts val="0"/>
                        </a:spcAft>
                        <a:buNone/>
                      </a:pPr>
                      <a:endParaRPr b="1">
                        <a:solidFill>
                          <a:schemeClr val="accent1"/>
                        </a:solidFill>
                      </a:endParaRPr>
                    </a:p>
                    <a:p>
                      <a:pPr marL="0" lvl="0" indent="0" algn="l" rtl="0">
                        <a:spcBef>
                          <a:spcPts val="0"/>
                        </a:spcBef>
                        <a:spcAft>
                          <a:spcPts val="0"/>
                        </a:spcAft>
                        <a:buNone/>
                      </a:pPr>
                      <a:r>
                        <a:rPr lang="en" b="1">
                          <a:solidFill>
                            <a:schemeClr val="accent1"/>
                          </a:solidFill>
                        </a:rPr>
                        <a:t>0.96</a:t>
                      </a:r>
                      <a:endParaRPr b="1">
                        <a:solidFill>
                          <a:schemeClr val="accent1"/>
                        </a:solidFill>
                      </a:endParaRPr>
                    </a:p>
                  </a:txBody>
                  <a:tcPr marL="91425" marR="91425" marT="91425" marB="91425"/>
                </a:tc>
                <a:tc>
                  <a:txBody>
                    <a:bodyPr/>
                    <a:lstStyle/>
                    <a:p>
                      <a:pPr marL="0" lvl="0" indent="0" algn="l" rtl="0">
                        <a:spcBef>
                          <a:spcPts val="0"/>
                        </a:spcBef>
                        <a:spcAft>
                          <a:spcPts val="0"/>
                        </a:spcAft>
                        <a:buNone/>
                      </a:pPr>
                      <a:r>
                        <a:rPr lang="en" b="1">
                          <a:solidFill>
                            <a:schemeClr val="accent1"/>
                          </a:solidFill>
                        </a:rPr>
                        <a:t>0.97​</a:t>
                      </a:r>
                      <a:endParaRPr b="1">
                        <a:solidFill>
                          <a:schemeClr val="accent1"/>
                        </a:solidFill>
                      </a:endParaRPr>
                    </a:p>
                    <a:p>
                      <a:pPr marL="0" lvl="0" indent="0" algn="l" rtl="0">
                        <a:spcBef>
                          <a:spcPts val="0"/>
                        </a:spcBef>
                        <a:spcAft>
                          <a:spcPts val="0"/>
                        </a:spcAft>
                        <a:buNone/>
                      </a:pPr>
                      <a:endParaRPr b="1">
                        <a:solidFill>
                          <a:schemeClr val="accent1"/>
                        </a:solidFill>
                      </a:endParaRPr>
                    </a:p>
                    <a:p>
                      <a:pPr marL="0" lvl="0" indent="0" algn="l" rtl="0">
                        <a:spcBef>
                          <a:spcPts val="0"/>
                        </a:spcBef>
                        <a:spcAft>
                          <a:spcPts val="0"/>
                        </a:spcAft>
                        <a:buNone/>
                      </a:pPr>
                      <a:r>
                        <a:rPr lang="en" b="1">
                          <a:solidFill>
                            <a:schemeClr val="accent1"/>
                          </a:solidFill>
                        </a:rPr>
                        <a:t>0.94​</a:t>
                      </a:r>
                      <a:endParaRPr b="1">
                        <a:solidFill>
                          <a:schemeClr val="accent1"/>
                        </a:solidFill>
                      </a:endParaRPr>
                    </a:p>
                  </a:txBody>
                  <a:tcPr marL="91425" marR="91425" marT="91425" marB="91425"/>
                </a:tc>
                <a:tc>
                  <a:txBody>
                    <a:bodyPr/>
                    <a:lstStyle/>
                    <a:p>
                      <a:pPr marL="0" lvl="0" indent="0" algn="l" rtl="0">
                        <a:spcBef>
                          <a:spcPts val="0"/>
                        </a:spcBef>
                        <a:spcAft>
                          <a:spcPts val="0"/>
                        </a:spcAft>
                        <a:buNone/>
                      </a:pPr>
                      <a:r>
                        <a:rPr lang="en" b="1">
                          <a:solidFill>
                            <a:schemeClr val="accent1"/>
                          </a:solidFill>
                        </a:rPr>
                        <a:t>0.96​</a:t>
                      </a:r>
                      <a:endParaRPr b="1">
                        <a:solidFill>
                          <a:schemeClr val="accent1"/>
                        </a:solidFill>
                      </a:endParaRPr>
                    </a:p>
                    <a:p>
                      <a:pPr marL="0" lvl="0" indent="0" algn="l" rtl="0">
                        <a:spcBef>
                          <a:spcPts val="0"/>
                        </a:spcBef>
                        <a:spcAft>
                          <a:spcPts val="0"/>
                        </a:spcAft>
                        <a:buNone/>
                      </a:pPr>
                      <a:endParaRPr b="1">
                        <a:solidFill>
                          <a:schemeClr val="accent1"/>
                        </a:solidFill>
                      </a:endParaRPr>
                    </a:p>
                    <a:p>
                      <a:pPr marL="0" lvl="0" indent="0" algn="l" rtl="0">
                        <a:spcBef>
                          <a:spcPts val="0"/>
                        </a:spcBef>
                        <a:spcAft>
                          <a:spcPts val="0"/>
                        </a:spcAft>
                        <a:buNone/>
                      </a:pPr>
                      <a:r>
                        <a:rPr lang="en" b="1">
                          <a:solidFill>
                            <a:schemeClr val="accent1"/>
                          </a:solidFill>
                        </a:rPr>
                        <a:t>0.95​</a:t>
                      </a:r>
                      <a:endParaRPr b="1">
                        <a:solidFill>
                          <a:schemeClr val="accent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6"/>
        <p:cNvGrpSpPr/>
        <p:nvPr/>
      </p:nvGrpSpPr>
      <p:grpSpPr>
        <a:xfrm>
          <a:off x="0" y="0"/>
          <a:ext cx="0" cy="0"/>
          <a:chOff x="0" y="0"/>
          <a:chExt cx="0" cy="0"/>
        </a:xfrm>
      </p:grpSpPr>
      <p:sp>
        <p:nvSpPr>
          <p:cNvPr id="4017" name="Google Shape;4017;p70"/>
          <p:cNvSpPr txBox="1"/>
          <p:nvPr/>
        </p:nvSpPr>
        <p:spPr>
          <a:xfrm>
            <a:off x="63392" y="96604"/>
            <a:ext cx="9017095" cy="615523"/>
          </a:xfrm>
          <a:prstGeom prst="rect">
            <a:avLst/>
          </a:prstGeom>
          <a:noFill/>
          <a:ln>
            <a:noFill/>
          </a:ln>
        </p:spPr>
        <p:txBody>
          <a:bodyPr spcFirstLastPara="1" wrap="square" lIns="91425" tIns="91425" rIns="91425" bIns="91425" anchor="t" anchorCtr="0">
            <a:spAutoFit/>
          </a:bodyPr>
          <a:lstStyle/>
          <a:p>
            <a:r>
              <a:rPr lang="en" sz="2800"/>
              <a:t>Comparison between the two scenarios:</a:t>
            </a:r>
            <a:r>
              <a:rPr lang="en" sz="2800">
                <a:solidFill>
                  <a:schemeClr val="dk1"/>
                </a:solidFill>
                <a:latin typeface="Outfit ExtraBold"/>
                <a:ea typeface="Outfit ExtraBold"/>
                <a:cs typeface="Outfit ExtraBold"/>
                <a:sym typeface="Outfit ExtraBold"/>
              </a:rPr>
              <a:t>[</a:t>
            </a:r>
            <a:r>
              <a:rPr lang="en" sz="2800" err="1">
                <a:solidFill>
                  <a:schemeClr val="dk1"/>
                </a:solidFill>
                <a:latin typeface="Outfit ExtraBold"/>
                <a:ea typeface="Outfit ExtraBold"/>
                <a:cs typeface="Outfit ExtraBold"/>
                <a:sym typeface="Outfit ExtraBold"/>
              </a:rPr>
              <a:t>DecisionTree</a:t>
            </a:r>
            <a:r>
              <a:rPr lang="en" sz="2800">
                <a:solidFill>
                  <a:schemeClr val="dk1"/>
                </a:solidFill>
                <a:latin typeface="Outfit ExtraBold"/>
                <a:ea typeface="Outfit ExtraBold"/>
                <a:cs typeface="Outfit ExtraBold"/>
                <a:sym typeface="Outfit ExtraBold"/>
              </a:rPr>
              <a:t>]</a:t>
            </a:r>
            <a:r>
              <a:rPr lang="en" sz="2800"/>
              <a:t>​</a:t>
            </a:r>
            <a:endParaRPr lang="fr-FR" sz="2800"/>
          </a:p>
        </p:txBody>
      </p:sp>
      <p:graphicFrame>
        <p:nvGraphicFramePr>
          <p:cNvPr id="4018" name="Google Shape;4018;p70"/>
          <p:cNvGraphicFramePr/>
          <p:nvPr>
            <p:extLst>
              <p:ext uri="{D42A27DB-BD31-4B8C-83A1-F6EECF244321}">
                <p14:modId xmlns:p14="http://schemas.microsoft.com/office/powerpoint/2010/main" val="415632411"/>
              </p:ext>
            </p:extLst>
          </p:nvPr>
        </p:nvGraphicFramePr>
        <p:xfrm>
          <a:off x="952500" y="1619250"/>
          <a:ext cx="7239000" cy="2468730"/>
        </p:xfrm>
        <a:graphic>
          <a:graphicData uri="http://schemas.openxmlformats.org/drawingml/2006/table">
            <a:tbl>
              <a:tblPr>
                <a:noFill/>
                <a:tableStyleId>{7898D6FB-4CEF-4DF5-88ED-384F03481A1B}</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None/>
                      </a:pPr>
                      <a:r>
                        <a:rPr lang="en" sz="1800" b="1"/>
                        <a:t>GINI</a:t>
                      </a:r>
                      <a:endParaRPr/>
                    </a:p>
                  </a:txBody>
                  <a:tcPr marL="91425" marR="91425" marT="91425" marB="91425"/>
                </a:tc>
                <a:tc>
                  <a:txBody>
                    <a:bodyPr/>
                    <a:lstStyle/>
                    <a:p>
                      <a:pPr marL="0" lvl="0" indent="0" algn="ctr" rtl="0">
                        <a:spcBef>
                          <a:spcPts val="0"/>
                        </a:spcBef>
                        <a:spcAft>
                          <a:spcPts val="0"/>
                        </a:spcAft>
                        <a:buNone/>
                      </a:pPr>
                      <a:r>
                        <a:rPr lang="en" sz="1800" b="1"/>
                        <a:t>ENTROPY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Score</a:t>
                      </a:r>
                      <a:endParaRPr/>
                    </a:p>
                  </a:txBody>
                  <a:tcPr marL="91425" marR="91425" marT="91425" marB="91425"/>
                </a:tc>
                <a:tc>
                  <a:txBody>
                    <a:bodyPr/>
                    <a:lstStyle/>
                    <a:p>
                      <a:pPr marL="0" lvl="0" indent="0" algn="ctr" rtl="0">
                        <a:spcBef>
                          <a:spcPts val="0"/>
                        </a:spcBef>
                        <a:spcAft>
                          <a:spcPts val="0"/>
                        </a:spcAft>
                        <a:buNone/>
                      </a:pPr>
                      <a:endParaRPr/>
                    </a:p>
                    <a:p>
                      <a:pPr marL="0" lvl="0" indent="0" algn="ctr" rtl="0">
                        <a:spcBef>
                          <a:spcPts val="0"/>
                        </a:spcBef>
                        <a:spcAft>
                          <a:spcPts val="0"/>
                        </a:spcAft>
                        <a:buNone/>
                      </a:pPr>
                      <a:r>
                        <a:rPr lang="en">
                          <a:solidFill>
                            <a:srgbClr val="6AA84F"/>
                          </a:solidFill>
                        </a:rPr>
                        <a:t>0.8449​</a:t>
                      </a:r>
                      <a:endParaRPr>
                        <a:solidFill>
                          <a:srgbClr val="6AA84F"/>
                        </a:solidFill>
                      </a:endParaRPr>
                    </a:p>
                  </a:txBody>
                  <a:tcPr marL="91425" marR="91425" marT="91425" marB="91425"/>
                </a:tc>
                <a:tc>
                  <a:txBody>
                    <a:bodyPr/>
                    <a:lstStyle/>
                    <a:p>
                      <a:pPr marL="0" lvl="0" indent="0" algn="ctr" rtl="0">
                        <a:spcBef>
                          <a:spcPts val="0"/>
                        </a:spcBef>
                        <a:spcAft>
                          <a:spcPts val="0"/>
                        </a:spcAft>
                        <a:buNone/>
                      </a:pPr>
                      <a:endParaRPr/>
                    </a:p>
                    <a:p>
                      <a:pPr marL="0" lvl="0" indent="0" algn="ctr" rtl="0">
                        <a:spcBef>
                          <a:spcPts val="0"/>
                        </a:spcBef>
                        <a:spcAft>
                          <a:spcPts val="0"/>
                        </a:spcAft>
                        <a:buNone/>
                      </a:pPr>
                      <a:r>
                        <a:rPr lang="en">
                          <a:solidFill>
                            <a:srgbClr val="CC0000"/>
                          </a:solidFill>
                        </a:rPr>
                        <a:t>0.8326​</a:t>
                      </a:r>
                      <a:endParaRPr>
                        <a:solidFill>
                          <a:srgbClr val="CC0000"/>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Precision</a:t>
                      </a:r>
                      <a:endParaRPr lang="en" sz="1800" b="1" i="0" u="none" strike="noStrike" noProof="0">
                        <a:solidFill>
                          <a:schemeClr val="accent1"/>
                        </a:solidFill>
                        <a:latin typeface="Arial"/>
                      </a:endParaRPr>
                    </a:p>
                  </a:txBody>
                  <a:tcPr marL="91425" marR="91425" marT="91425" marB="91425"/>
                </a:tc>
                <a:tc>
                  <a:txBody>
                    <a:bodyPr/>
                    <a:lstStyle/>
                    <a:p>
                      <a:pPr marL="0" lvl="0" indent="0" algn="ctr" rtl="0">
                        <a:spcBef>
                          <a:spcPts val="0"/>
                        </a:spcBef>
                        <a:spcAft>
                          <a:spcPts val="0"/>
                        </a:spcAft>
                        <a:buNone/>
                      </a:pPr>
                      <a:r>
                        <a:rPr lang="en">
                          <a:solidFill>
                            <a:srgbClr val="6AA84F"/>
                          </a:solidFill>
                        </a:rPr>
                        <a:t>0.8474​</a:t>
                      </a:r>
                      <a:endParaRPr>
                        <a:solidFill>
                          <a:srgbClr val="6AA84F"/>
                        </a:solidFill>
                      </a:endParaRPr>
                    </a:p>
                  </a:txBody>
                  <a:tcPr marL="91425" marR="91425" marT="91425" marB="91425"/>
                </a:tc>
                <a:tc>
                  <a:txBody>
                    <a:bodyPr/>
                    <a:lstStyle/>
                    <a:p>
                      <a:pPr marL="0" lvl="0" indent="0" algn="ctr" rtl="0">
                        <a:spcBef>
                          <a:spcPts val="0"/>
                        </a:spcBef>
                        <a:spcAft>
                          <a:spcPts val="0"/>
                        </a:spcAft>
                        <a:buNone/>
                      </a:pPr>
                      <a:r>
                        <a:rPr lang="en">
                          <a:solidFill>
                            <a:srgbClr val="CC0000"/>
                          </a:solidFill>
                        </a:rPr>
                        <a:t>0.8320​</a:t>
                      </a:r>
                      <a:endParaRPr>
                        <a:solidFill>
                          <a:srgbClr val="CC0000"/>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a:spcBef>
                          <a:spcPts val="0"/>
                        </a:spcBef>
                        <a:spcAft>
                          <a:spcPts val="0"/>
                        </a:spcAft>
                        <a:buNone/>
                      </a:pPr>
                      <a:r>
                        <a:rPr lang="en" sz="1400" b="0" i="0" u="none" strike="noStrike" noProof="0">
                          <a:latin typeface="Arial"/>
                        </a:rPr>
                        <a:t>Training score </a:t>
                      </a:r>
                      <a:endParaRPr/>
                    </a:p>
                  </a:txBody>
                  <a:tcPr marL="91425" marR="91425" marT="91425" marB="91425"/>
                </a:tc>
                <a:tc>
                  <a:txBody>
                    <a:bodyPr/>
                    <a:lstStyle/>
                    <a:p>
                      <a:pPr marL="0" lvl="0" indent="0" algn="ctr" rtl="0">
                        <a:spcBef>
                          <a:spcPts val="0"/>
                        </a:spcBef>
                        <a:spcAft>
                          <a:spcPts val="0"/>
                        </a:spcAft>
                        <a:buNone/>
                      </a:pPr>
                      <a:r>
                        <a:rPr lang="en">
                          <a:solidFill>
                            <a:srgbClr val="6AA84F"/>
                          </a:solidFill>
                        </a:rPr>
                        <a:t>0.8474​</a:t>
                      </a:r>
                      <a:endParaRPr>
                        <a:solidFill>
                          <a:srgbClr val="6AA84F"/>
                        </a:solidFill>
                      </a:endParaRPr>
                    </a:p>
                  </a:txBody>
                  <a:tcPr marL="91425" marR="91425" marT="91425" marB="91425"/>
                </a:tc>
                <a:tc>
                  <a:txBody>
                    <a:bodyPr/>
                    <a:lstStyle/>
                    <a:p>
                      <a:pPr marL="0" lvl="0" indent="0" algn="ctr" rtl="0">
                        <a:spcBef>
                          <a:spcPts val="0"/>
                        </a:spcBef>
                        <a:spcAft>
                          <a:spcPts val="0"/>
                        </a:spcAft>
                        <a:buNone/>
                      </a:pPr>
                      <a:r>
                        <a:rPr lang="en">
                          <a:solidFill>
                            <a:srgbClr val="CC0000"/>
                          </a:solidFill>
                        </a:rPr>
                        <a:t>0.8320​</a:t>
                      </a:r>
                      <a:endParaRPr>
                        <a:solidFill>
                          <a:srgbClr val="CC0000"/>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a:spcBef>
                          <a:spcPts val="0"/>
                        </a:spcBef>
                        <a:spcAft>
                          <a:spcPts val="0"/>
                        </a:spcAft>
                        <a:buNone/>
                      </a:pPr>
                      <a:r>
                        <a:rPr lang="en-US" sz="1400" b="0" i="0" u="none" strike="noStrike" noProof="0">
                          <a:solidFill>
                            <a:srgbClr val="000000"/>
                          </a:solidFill>
                          <a:latin typeface="Arial"/>
                        </a:rPr>
                        <a:t>Test score </a:t>
                      </a:r>
                      <a:endParaRPr lang="en-US"/>
                    </a:p>
                  </a:txBody>
                  <a:tcPr marL="91425" marR="91425" marT="91425" marB="91425"/>
                </a:tc>
                <a:tc>
                  <a:txBody>
                    <a:bodyPr/>
                    <a:lstStyle/>
                    <a:p>
                      <a:pPr marL="0" lvl="0" indent="0" algn="ctr" rtl="0">
                        <a:spcBef>
                          <a:spcPts val="0"/>
                        </a:spcBef>
                        <a:spcAft>
                          <a:spcPts val="0"/>
                        </a:spcAft>
                        <a:buNone/>
                      </a:pPr>
                      <a:r>
                        <a:rPr lang="en">
                          <a:solidFill>
                            <a:srgbClr val="6AA84F"/>
                          </a:solidFill>
                        </a:rPr>
                        <a:t>0.8449​</a:t>
                      </a:r>
                      <a:endParaRPr>
                        <a:solidFill>
                          <a:srgbClr val="6AA84F"/>
                        </a:solidFill>
                      </a:endParaRPr>
                    </a:p>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solidFill>
                            <a:srgbClr val="CC0000"/>
                          </a:solidFill>
                        </a:rPr>
                        <a:t>0.8326​</a:t>
                      </a:r>
                      <a:endParaRPr>
                        <a:solidFill>
                          <a:srgbClr val="CC0000"/>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71"/>
          <p:cNvSpPr txBox="1"/>
          <p:nvPr/>
        </p:nvSpPr>
        <p:spPr>
          <a:xfrm>
            <a:off x="663425" y="470650"/>
            <a:ext cx="8715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t>Paramètres utilisés:</a:t>
            </a:r>
            <a:r>
              <a:rPr lang="en" sz="2800">
                <a:solidFill>
                  <a:schemeClr val="dk1"/>
                </a:solidFill>
                <a:latin typeface="Outfit ExtraBold"/>
                <a:ea typeface="Outfit ExtraBold"/>
                <a:cs typeface="Outfit ExtraBold"/>
                <a:sym typeface="Outfit ExtraBold"/>
              </a:rPr>
              <a:t>[Decision Tree ]</a:t>
            </a:r>
            <a:r>
              <a:rPr lang="en" sz="2800"/>
              <a:t>​</a:t>
            </a:r>
            <a:endParaRPr sz="2800"/>
          </a:p>
        </p:txBody>
      </p:sp>
      <p:graphicFrame>
        <p:nvGraphicFramePr>
          <p:cNvPr id="4024" name="Google Shape;4024;p71"/>
          <p:cNvGraphicFramePr/>
          <p:nvPr>
            <p:extLst>
              <p:ext uri="{D42A27DB-BD31-4B8C-83A1-F6EECF244321}">
                <p14:modId xmlns:p14="http://schemas.microsoft.com/office/powerpoint/2010/main" val="1527628096"/>
              </p:ext>
            </p:extLst>
          </p:nvPr>
        </p:nvGraphicFramePr>
        <p:xfrm>
          <a:off x="341875" y="1652850"/>
          <a:ext cx="8436750" cy="792420"/>
        </p:xfrm>
        <a:graphic>
          <a:graphicData uri="http://schemas.openxmlformats.org/drawingml/2006/table">
            <a:tbl>
              <a:tblPr>
                <a:noFill/>
                <a:tableStyleId>{7898D6FB-4CEF-4DF5-88ED-384F03481A1B}</a:tableStyleId>
              </a:tblPr>
              <a:tblGrid>
                <a:gridCol w="1687350">
                  <a:extLst>
                    <a:ext uri="{9D8B030D-6E8A-4147-A177-3AD203B41FA5}">
                      <a16:colId xmlns:a16="http://schemas.microsoft.com/office/drawing/2014/main" val="20000"/>
                    </a:ext>
                  </a:extLst>
                </a:gridCol>
                <a:gridCol w="1687350">
                  <a:extLst>
                    <a:ext uri="{9D8B030D-6E8A-4147-A177-3AD203B41FA5}">
                      <a16:colId xmlns:a16="http://schemas.microsoft.com/office/drawing/2014/main" val="20001"/>
                    </a:ext>
                  </a:extLst>
                </a:gridCol>
                <a:gridCol w="1687350">
                  <a:extLst>
                    <a:ext uri="{9D8B030D-6E8A-4147-A177-3AD203B41FA5}">
                      <a16:colId xmlns:a16="http://schemas.microsoft.com/office/drawing/2014/main" val="20002"/>
                    </a:ext>
                  </a:extLst>
                </a:gridCol>
                <a:gridCol w="1687350">
                  <a:extLst>
                    <a:ext uri="{9D8B030D-6E8A-4147-A177-3AD203B41FA5}">
                      <a16:colId xmlns:a16="http://schemas.microsoft.com/office/drawing/2014/main" val="20003"/>
                    </a:ext>
                  </a:extLst>
                </a:gridCol>
                <a:gridCol w="16873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err="1"/>
                        <a:t>critiron</a:t>
                      </a:r>
                    </a:p>
                  </a:txBody>
                  <a:tcPr marL="91425" marR="91425" marT="91425" marB="91425"/>
                </a:tc>
                <a:tc>
                  <a:txBody>
                    <a:bodyPr/>
                    <a:lstStyle/>
                    <a:p>
                      <a:pPr marL="0" lvl="0" indent="0" algn="l" rtl="0">
                        <a:spcBef>
                          <a:spcPts val="0"/>
                        </a:spcBef>
                        <a:spcAft>
                          <a:spcPts val="0"/>
                        </a:spcAft>
                        <a:buNone/>
                      </a:pPr>
                      <a:r>
                        <a:rPr lang="en"/>
                        <a:t> Depth </a:t>
                      </a:r>
                      <a:endParaRPr lang="fr-FR"/>
                    </a:p>
                  </a:txBody>
                  <a:tcPr marL="91425" marR="91425" marT="91425" marB="91425"/>
                </a:tc>
                <a:tc>
                  <a:txBody>
                    <a:bodyPr/>
                    <a:lstStyle/>
                    <a:p>
                      <a:pPr marL="0" lvl="0" indent="0" algn="l" rtl="0">
                        <a:spcBef>
                          <a:spcPts val="0"/>
                        </a:spcBef>
                        <a:spcAft>
                          <a:spcPts val="0"/>
                        </a:spcAft>
                        <a:buNone/>
                      </a:pPr>
                      <a:r>
                        <a:rPr lang="en" err="1"/>
                        <a:t>Min_samples_leaf</a:t>
                      </a:r>
                      <a:endParaRPr err="1"/>
                    </a:p>
                  </a:txBody>
                  <a:tcPr marL="91425" marR="91425" marT="91425" marB="91425"/>
                </a:tc>
                <a:tc>
                  <a:txBody>
                    <a:bodyPr/>
                    <a:lstStyle/>
                    <a:p>
                      <a:pPr marL="0" lvl="0" indent="0" algn="l" rtl="0">
                        <a:spcBef>
                          <a:spcPts val="0"/>
                        </a:spcBef>
                        <a:spcAft>
                          <a:spcPts val="0"/>
                        </a:spcAft>
                        <a:buNone/>
                      </a:pPr>
                      <a:r>
                        <a:rPr lang="en" err="1"/>
                        <a:t>Min_samples_split</a:t>
                      </a:r>
                      <a:r>
                        <a:rPr lang="en"/>
                        <a:t>​</a:t>
                      </a:r>
                      <a:endParaRPr/>
                    </a:p>
                  </a:txBody>
                  <a:tcPr marL="91425" marR="91425" marT="91425" marB="91425"/>
                </a:tc>
                <a:tc>
                  <a:txBody>
                    <a:bodyPr/>
                    <a:lstStyle/>
                    <a:p>
                      <a:pPr marL="0" lvl="0" indent="0" algn="l">
                        <a:spcBef>
                          <a:spcPts val="0"/>
                        </a:spcBef>
                        <a:spcAft>
                          <a:spcPts val="0"/>
                        </a:spcAft>
                        <a:buNone/>
                      </a:pPr>
                      <a:r>
                        <a:rPr lang="en" sz="1400" b="0" i="0" u="none" strike="noStrike" noProof="0">
                          <a:latin typeface="Arial"/>
                        </a:rPr>
                        <a:t>Random State </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GINI</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10​</a:t>
                      </a:r>
                      <a:endParaRPr/>
                    </a:p>
                  </a:txBody>
                  <a:tcPr marL="91425" marR="91425" marT="91425" marB="91425"/>
                </a:tc>
                <a:tc>
                  <a:txBody>
                    <a:bodyPr/>
                    <a:lstStyle/>
                    <a:p>
                      <a:pPr marL="0" lvl="0" indent="0" algn="l" rtl="0">
                        <a:spcBef>
                          <a:spcPts val="0"/>
                        </a:spcBef>
                        <a:spcAft>
                          <a:spcPts val="0"/>
                        </a:spcAft>
                        <a:buNone/>
                      </a:pPr>
                      <a:r>
                        <a:rPr lang="en" err="1"/>
                        <a:t>NaN</a:t>
                      </a:r>
                      <a:r>
                        <a:rPr lang="en"/>
                        <a:t> ( 0 )</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4025" name="Google Shape;4025;p71" descr="Une image contenant texte, capture d’écran, Police, nombre&#10;&#10;Description générée automatiquement"/>
          <p:cNvPicPr preferRelativeResize="0"/>
          <p:nvPr/>
        </p:nvPicPr>
        <p:blipFill>
          <a:blip r:embed="rId3">
            <a:alphaModFix/>
          </a:blip>
          <a:stretch>
            <a:fillRect/>
          </a:stretch>
        </p:blipFill>
        <p:spPr>
          <a:xfrm>
            <a:off x="4297975" y="3008600"/>
            <a:ext cx="4152900" cy="1409700"/>
          </a:xfrm>
          <a:prstGeom prst="rect">
            <a:avLst/>
          </a:prstGeom>
          <a:noFill/>
          <a:ln>
            <a:noFill/>
          </a:ln>
        </p:spPr>
      </p:pic>
      <p:sp>
        <p:nvSpPr>
          <p:cNvPr id="4026" name="Google Shape;4026;p71"/>
          <p:cNvSpPr txBox="1"/>
          <p:nvPr/>
        </p:nvSpPr>
        <p:spPr>
          <a:xfrm>
            <a:off x="1081850" y="3361075"/>
            <a:ext cx="3000000" cy="446246"/>
          </a:xfrm>
          <a:prstGeom prst="rect">
            <a:avLst/>
          </a:prstGeom>
          <a:noFill/>
          <a:ln>
            <a:noFill/>
          </a:ln>
        </p:spPr>
        <p:txBody>
          <a:bodyPr spcFirstLastPara="1" wrap="square" lIns="91425" tIns="91425" rIns="91425" bIns="91425" anchor="t" anchorCtr="0">
            <a:spAutoFit/>
          </a:bodyPr>
          <a:lstStyle/>
          <a:p>
            <a:r>
              <a:rPr lang="en" sz="1700">
                <a:solidFill>
                  <a:srgbClr val="0070C0"/>
                </a:solidFill>
              </a:rPr>
              <a:t>Results obtained: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52"/>
        <p:cNvGrpSpPr/>
        <p:nvPr/>
      </p:nvGrpSpPr>
      <p:grpSpPr>
        <a:xfrm>
          <a:off x="0" y="0"/>
          <a:ext cx="0" cy="0"/>
          <a:chOff x="0" y="0"/>
          <a:chExt cx="0" cy="0"/>
        </a:xfrm>
      </p:grpSpPr>
      <p:sp>
        <p:nvSpPr>
          <p:cNvPr id="4053" name="Google Shape;4053;p75"/>
          <p:cNvSpPr txBox="1">
            <a:spLocks noGrp="1"/>
          </p:cNvSpPr>
          <p:nvPr>
            <p:ph type="title"/>
          </p:nvPr>
        </p:nvSpPr>
        <p:spPr>
          <a:xfrm>
            <a:off x="509625" y="4415500"/>
            <a:ext cx="8311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4400"/>
          </a:p>
          <a:p>
            <a:pPr marL="0" lvl="0" indent="0" algn="l" rtl="0">
              <a:lnSpc>
                <a:spcPct val="115000"/>
              </a:lnSpc>
              <a:spcBef>
                <a:spcPts val="0"/>
              </a:spcBef>
              <a:spcAft>
                <a:spcPts val="0"/>
              </a:spcAft>
              <a:buNone/>
            </a:pPr>
            <a:endParaRPr sz="4400"/>
          </a:p>
          <a:p>
            <a:pPr marL="0" lvl="0" indent="0" algn="l" rtl="0">
              <a:lnSpc>
                <a:spcPct val="115000"/>
              </a:lnSpc>
              <a:spcBef>
                <a:spcPts val="0"/>
              </a:spcBef>
              <a:spcAft>
                <a:spcPts val="0"/>
              </a:spcAft>
              <a:buNone/>
            </a:pPr>
            <a:endParaRPr sz="4400"/>
          </a:p>
          <a:p>
            <a:pPr marL="0" lvl="0" indent="0" algn="l" rtl="0">
              <a:lnSpc>
                <a:spcPct val="115000"/>
              </a:lnSpc>
              <a:spcBef>
                <a:spcPts val="0"/>
              </a:spcBef>
              <a:spcAft>
                <a:spcPts val="0"/>
              </a:spcAft>
              <a:buNone/>
            </a:pPr>
            <a:endParaRPr sz="4400"/>
          </a:p>
          <a:p>
            <a:pPr marL="0" lvl="0" indent="0" algn="l" rtl="0">
              <a:lnSpc>
                <a:spcPct val="115000"/>
              </a:lnSpc>
              <a:spcBef>
                <a:spcPts val="0"/>
              </a:spcBef>
              <a:spcAft>
                <a:spcPts val="0"/>
              </a:spcAft>
              <a:buNone/>
            </a:pPr>
            <a:endParaRPr sz="4400"/>
          </a:p>
          <a:p>
            <a:pPr marL="0" lvl="0" indent="0" algn="l" rtl="0">
              <a:lnSpc>
                <a:spcPct val="115000"/>
              </a:lnSpc>
              <a:spcBef>
                <a:spcPts val="0"/>
              </a:spcBef>
              <a:spcAft>
                <a:spcPts val="0"/>
              </a:spcAft>
              <a:buNone/>
            </a:pPr>
            <a:endParaRPr sz="4400"/>
          </a:p>
          <a:p>
            <a:pPr marL="0" lvl="0" indent="0" algn="l" rtl="0">
              <a:lnSpc>
                <a:spcPct val="115000"/>
              </a:lnSpc>
              <a:spcBef>
                <a:spcPts val="0"/>
              </a:spcBef>
              <a:spcAft>
                <a:spcPts val="0"/>
              </a:spcAft>
              <a:buNone/>
            </a:pPr>
            <a:endParaRPr sz="4400"/>
          </a:p>
          <a:p>
            <a:pPr marL="0" lvl="0" indent="0" algn="l" rtl="0">
              <a:lnSpc>
                <a:spcPct val="115000"/>
              </a:lnSpc>
              <a:spcBef>
                <a:spcPts val="0"/>
              </a:spcBef>
              <a:spcAft>
                <a:spcPts val="0"/>
              </a:spcAft>
              <a:buNone/>
            </a:pPr>
            <a:endParaRPr sz="4400"/>
          </a:p>
          <a:p>
            <a:pPr algn="l">
              <a:lnSpc>
                <a:spcPct val="114999"/>
              </a:lnSpc>
            </a:pPr>
            <a:r>
              <a:rPr lang="en" sz="3400"/>
              <a:t>           Selection of the best algorithm</a:t>
            </a:r>
            <a:endParaRPr/>
          </a:p>
          <a:p>
            <a:pPr marL="0" lvl="0" indent="0" algn="l" rtl="0">
              <a:lnSpc>
                <a:spcPct val="115000"/>
              </a:lnSpc>
              <a:spcBef>
                <a:spcPts val="0"/>
              </a:spcBef>
              <a:spcAft>
                <a:spcPts val="0"/>
              </a:spcAft>
              <a:buNone/>
            </a:pPr>
            <a:endParaRPr sz="3400"/>
          </a:p>
          <a:p>
            <a:pPr marL="0" lvl="0" indent="0" algn="l" rtl="0">
              <a:lnSpc>
                <a:spcPct val="115000"/>
              </a:lnSpc>
              <a:spcBef>
                <a:spcPts val="0"/>
              </a:spcBef>
              <a:spcAft>
                <a:spcPts val="0"/>
              </a:spcAft>
              <a:buNone/>
            </a:pPr>
            <a:endParaRPr sz="1200">
              <a:solidFill>
                <a:schemeClr val="accent1"/>
              </a:solidFill>
              <a:latin typeface="Outfit"/>
              <a:ea typeface="Outfit"/>
              <a:cs typeface="Outfit"/>
              <a:sym typeface="Outfit"/>
            </a:endParaRPr>
          </a:p>
          <a:p>
            <a:pPr marL="0" lvl="0" indent="0" algn="ctr" rtl="0">
              <a:spcBef>
                <a:spcPts val="0"/>
              </a:spcBef>
              <a:spcAft>
                <a:spcPts val="0"/>
              </a:spcAft>
              <a:buNone/>
            </a:pPr>
            <a:endParaRPr sz="4400"/>
          </a:p>
          <a:p>
            <a:pPr marL="0" lvl="0" indent="0" algn="ctr" rtl="0">
              <a:spcBef>
                <a:spcPts val="0"/>
              </a:spcBef>
              <a:spcAft>
                <a:spcPts val="0"/>
              </a:spcAft>
              <a:buNone/>
            </a:pPr>
            <a:endParaRPr sz="4400"/>
          </a:p>
        </p:txBody>
      </p:sp>
      <p:sp>
        <p:nvSpPr>
          <p:cNvPr id="4054" name="Google Shape;4054;p75"/>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4055" name="Google Shape;4055;p75"/>
          <p:cNvGrpSpPr/>
          <p:nvPr/>
        </p:nvGrpSpPr>
        <p:grpSpPr>
          <a:xfrm>
            <a:off x="3333124" y="539512"/>
            <a:ext cx="397957" cy="491303"/>
            <a:chOff x="4986000" y="2166120"/>
            <a:chExt cx="388440" cy="1402920"/>
          </a:xfrm>
        </p:grpSpPr>
        <p:sp>
          <p:nvSpPr>
            <p:cNvPr id="4056" name="Google Shape;4056;p75"/>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57" name="Google Shape;4057;p75"/>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58" name="Google Shape;4058;p75"/>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059" name="Google Shape;4059;p75"/>
          <p:cNvGrpSpPr/>
          <p:nvPr/>
        </p:nvGrpSpPr>
        <p:grpSpPr>
          <a:xfrm>
            <a:off x="4984310" y="1974862"/>
            <a:ext cx="398326" cy="280942"/>
            <a:chOff x="6180480" y="1249200"/>
            <a:chExt cx="388800" cy="552600"/>
          </a:xfrm>
        </p:grpSpPr>
        <p:sp>
          <p:nvSpPr>
            <p:cNvPr id="4060" name="Google Shape;4060;p75"/>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61" name="Google Shape;4061;p75"/>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62" name="Google Shape;4062;p75"/>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grpSp>
        <p:nvGrpSpPr>
          <p:cNvPr id="4067" name="Google Shape;4067;p76"/>
          <p:cNvGrpSpPr/>
          <p:nvPr/>
        </p:nvGrpSpPr>
        <p:grpSpPr>
          <a:xfrm>
            <a:off x="122000" y="4917447"/>
            <a:ext cx="4420450" cy="226056"/>
            <a:chOff x="122000" y="4917447"/>
            <a:chExt cx="4420450" cy="226056"/>
          </a:xfrm>
        </p:grpSpPr>
        <p:sp>
          <p:nvSpPr>
            <p:cNvPr id="4068" name="Google Shape;4068;p76"/>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69" name="Google Shape;4069;p76"/>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0" name="Google Shape;4070;p76"/>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1" name="Google Shape;4071;p76"/>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2" name="Google Shape;4072;p76"/>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3" name="Google Shape;4073;p76"/>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4" name="Google Shape;4074;p76"/>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5" name="Google Shape;4075;p76"/>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6" name="Google Shape;4076;p76"/>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7" name="Google Shape;4077;p76"/>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8" name="Google Shape;4078;p76"/>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9" name="Google Shape;4079;p76"/>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0" name="Google Shape;4080;p76"/>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1" name="Google Shape;4081;p76"/>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2" name="Google Shape;4082;p76"/>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083" name="Google Shape;4083;p76"/>
          <p:cNvGrpSpPr/>
          <p:nvPr/>
        </p:nvGrpSpPr>
        <p:grpSpPr>
          <a:xfrm>
            <a:off x="4601500" y="4884626"/>
            <a:ext cx="4420450" cy="258877"/>
            <a:chOff x="4601500" y="4884626"/>
            <a:chExt cx="4420450" cy="258877"/>
          </a:xfrm>
        </p:grpSpPr>
        <p:sp>
          <p:nvSpPr>
            <p:cNvPr id="4084" name="Google Shape;4084;p76"/>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5" name="Google Shape;4085;p76"/>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6" name="Google Shape;4086;p76"/>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7" name="Google Shape;4087;p76"/>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8" name="Google Shape;4088;p76"/>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9" name="Google Shape;4089;p76"/>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0" name="Google Shape;4090;p76"/>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1" name="Google Shape;4091;p76"/>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2" name="Google Shape;4092;p76"/>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3" name="Google Shape;4093;p76"/>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4" name="Google Shape;4094;p76"/>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5" name="Google Shape;4095;p76"/>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6" name="Google Shape;4096;p76"/>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7" name="Google Shape;4097;p76"/>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8" name="Google Shape;4098;p76"/>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099" name="Google Shape;4099;p76"/>
          <p:cNvGrpSpPr/>
          <p:nvPr/>
        </p:nvGrpSpPr>
        <p:grpSpPr>
          <a:xfrm>
            <a:off x="122025" y="5036324"/>
            <a:ext cx="4420450" cy="107173"/>
            <a:chOff x="122000" y="4917447"/>
            <a:chExt cx="4420450" cy="226056"/>
          </a:xfrm>
        </p:grpSpPr>
        <p:sp>
          <p:nvSpPr>
            <p:cNvPr id="4100" name="Google Shape;4100;p76"/>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1" name="Google Shape;4101;p76"/>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2" name="Google Shape;4102;p76"/>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3" name="Google Shape;4103;p76"/>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4" name="Google Shape;4104;p76"/>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5" name="Google Shape;4105;p76"/>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6" name="Google Shape;4106;p76"/>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7" name="Google Shape;4107;p76"/>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8" name="Google Shape;4108;p76"/>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9" name="Google Shape;4109;p76"/>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0" name="Google Shape;4110;p76"/>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1" name="Google Shape;4111;p76"/>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2" name="Google Shape;4112;p76"/>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3" name="Google Shape;4113;p76"/>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4" name="Google Shape;4114;p76"/>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115" name="Google Shape;4115;p76"/>
          <p:cNvGrpSpPr/>
          <p:nvPr/>
        </p:nvGrpSpPr>
        <p:grpSpPr>
          <a:xfrm>
            <a:off x="4601525" y="5020763"/>
            <a:ext cx="4420450" cy="122734"/>
            <a:chOff x="4601500" y="4884626"/>
            <a:chExt cx="4420450" cy="258877"/>
          </a:xfrm>
        </p:grpSpPr>
        <p:sp>
          <p:nvSpPr>
            <p:cNvPr id="4116" name="Google Shape;4116;p76"/>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7" name="Google Shape;4117;p76"/>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8" name="Google Shape;4118;p76"/>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9" name="Google Shape;4119;p76"/>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0" name="Google Shape;4120;p76"/>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1" name="Google Shape;4121;p76"/>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2" name="Google Shape;4122;p76"/>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3" name="Google Shape;4123;p76"/>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4" name="Google Shape;4124;p76"/>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5" name="Google Shape;4125;p76"/>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6" name="Google Shape;4126;p76"/>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7" name="Google Shape;4127;p76"/>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8" name="Google Shape;4128;p76"/>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29" name="Google Shape;4129;p76"/>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30" name="Google Shape;4130;p76"/>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aphicFrame>
        <p:nvGraphicFramePr>
          <p:cNvPr id="4131" name="Google Shape;4131;p76"/>
          <p:cNvGraphicFramePr/>
          <p:nvPr>
            <p:extLst>
              <p:ext uri="{D42A27DB-BD31-4B8C-83A1-F6EECF244321}">
                <p14:modId xmlns:p14="http://schemas.microsoft.com/office/powerpoint/2010/main" val="3069347482"/>
              </p:ext>
            </p:extLst>
          </p:nvPr>
        </p:nvGraphicFramePr>
        <p:xfrm>
          <a:off x="628025" y="978650"/>
          <a:ext cx="7343675" cy="1493430"/>
        </p:xfrm>
        <a:graphic>
          <a:graphicData uri="http://schemas.openxmlformats.org/drawingml/2006/table">
            <a:tbl>
              <a:tblPr>
                <a:noFill/>
                <a:tableStyleId>{7898D6FB-4CEF-4DF5-88ED-384F03481A1B}</a:tableStyleId>
              </a:tblPr>
              <a:tblGrid>
                <a:gridCol w="3807925">
                  <a:extLst>
                    <a:ext uri="{9D8B030D-6E8A-4147-A177-3AD203B41FA5}">
                      <a16:colId xmlns:a16="http://schemas.microsoft.com/office/drawing/2014/main" val="20000"/>
                    </a:ext>
                  </a:extLst>
                </a:gridCol>
                <a:gridCol w="3535750">
                  <a:extLst>
                    <a:ext uri="{9D8B030D-6E8A-4147-A177-3AD203B41FA5}">
                      <a16:colId xmlns:a16="http://schemas.microsoft.com/office/drawing/2014/main" val="20001"/>
                    </a:ext>
                  </a:extLst>
                </a:gridCol>
              </a:tblGrid>
              <a:tr h="320244">
                <a:tc>
                  <a:txBody>
                    <a:bodyPr/>
                    <a:lstStyle/>
                    <a:p>
                      <a:pPr marL="0" lvl="0" indent="0" algn="ctr">
                        <a:spcBef>
                          <a:spcPts val="0"/>
                        </a:spcBef>
                        <a:spcAft>
                          <a:spcPts val="0"/>
                        </a:spcAft>
                        <a:buNone/>
                      </a:pPr>
                      <a:r>
                        <a:rPr lang="en" sz="1800" b="0" i="0" u="none" strike="noStrike" noProof="0">
                          <a:latin typeface="Arial"/>
                        </a:rPr>
                        <a:t>Algorithm used</a:t>
                      </a:r>
                      <a:endParaRPr/>
                    </a:p>
                  </a:txBody>
                  <a:tcPr marL="91425" marR="91425" marT="91425" marB="91425"/>
                </a:tc>
                <a:tc>
                  <a:txBody>
                    <a:bodyPr/>
                    <a:lstStyle/>
                    <a:p>
                      <a:pPr marL="0" lvl="0" indent="0" algn="ctr" rtl="0">
                        <a:spcBef>
                          <a:spcPts val="0"/>
                        </a:spcBef>
                        <a:spcAft>
                          <a:spcPts val="0"/>
                        </a:spcAft>
                        <a:buNone/>
                      </a:pPr>
                      <a:r>
                        <a:rPr lang="en" sz="1800"/>
                        <a:t>Accuracy</a:t>
                      </a:r>
                      <a:r>
                        <a:rPr lang="en" sz="2000" b="1">
                          <a:highlight>
                            <a:srgbClr val="12B1BF"/>
                          </a:highlight>
                        </a:rPr>
                        <a:t> </a:t>
                      </a:r>
                      <a:endParaRPr/>
                    </a:p>
                  </a:txBody>
                  <a:tcPr marL="91425" marR="91425" marT="91425" marB="91425"/>
                </a:tc>
                <a:extLst>
                  <a:ext uri="{0D108BD9-81ED-4DB2-BD59-A6C34878D82A}">
                    <a16:rowId xmlns:a16="http://schemas.microsoft.com/office/drawing/2014/main" val="10000"/>
                  </a:ext>
                </a:extLst>
              </a:tr>
              <a:tr h="260195">
                <a:tc>
                  <a:txBody>
                    <a:bodyPr/>
                    <a:lstStyle/>
                    <a:p>
                      <a:pPr marL="0" lvl="0" indent="0" algn="l" rtl="0">
                        <a:spcBef>
                          <a:spcPts val="0"/>
                        </a:spcBef>
                        <a:spcAft>
                          <a:spcPts val="0"/>
                        </a:spcAft>
                        <a:buNone/>
                      </a:pPr>
                      <a:r>
                        <a:rPr lang="en"/>
                        <a:t>Random Forest</a:t>
                      </a:r>
                      <a:endParaRPr/>
                    </a:p>
                  </a:txBody>
                  <a:tcPr marL="91425" marR="91425" marT="91425" marB="91425"/>
                </a:tc>
                <a:tc>
                  <a:txBody>
                    <a:bodyPr/>
                    <a:lstStyle/>
                    <a:p>
                      <a:pPr marL="0" lvl="0" indent="0" algn="l" rtl="0">
                        <a:spcBef>
                          <a:spcPts val="0"/>
                        </a:spcBef>
                        <a:spcAft>
                          <a:spcPts val="0"/>
                        </a:spcAft>
                        <a:buNone/>
                      </a:pPr>
                      <a:r>
                        <a:rPr lang="en"/>
                        <a:t>0.9552​</a:t>
                      </a:r>
                      <a:endParaRPr/>
                    </a:p>
                  </a:txBody>
                  <a:tcPr marL="91425" marR="91425" marT="91425" marB="91425"/>
                </a:tc>
                <a:extLst>
                  <a:ext uri="{0D108BD9-81ED-4DB2-BD59-A6C34878D82A}">
                    <a16:rowId xmlns:a16="http://schemas.microsoft.com/office/drawing/2014/main" val="10001"/>
                  </a:ext>
                </a:extLst>
              </a:tr>
              <a:tr h="400310">
                <a:tc>
                  <a:txBody>
                    <a:bodyPr/>
                    <a:lstStyle/>
                    <a:p>
                      <a:pPr marL="0" lvl="0" indent="0" algn="l" rtl="0">
                        <a:spcBef>
                          <a:spcPts val="0"/>
                        </a:spcBef>
                        <a:spcAft>
                          <a:spcPts val="0"/>
                        </a:spcAft>
                        <a:buNone/>
                      </a:pPr>
                      <a:r>
                        <a:rPr lang="en"/>
                        <a:t>Decision Tree</a:t>
                      </a:r>
                      <a:endParaRPr/>
                    </a:p>
                  </a:txBody>
                  <a:tcPr marL="91425" marR="91425" marT="91425" marB="91425"/>
                </a:tc>
                <a:tc>
                  <a:txBody>
                    <a:bodyPr/>
                    <a:lstStyle/>
                    <a:p>
                      <a:pPr marL="0" lvl="0" indent="0" algn="l" rtl="0">
                        <a:spcBef>
                          <a:spcPts val="0"/>
                        </a:spcBef>
                        <a:spcAft>
                          <a:spcPts val="0"/>
                        </a:spcAft>
                        <a:buNone/>
                      </a:pPr>
                      <a:r>
                        <a:rPr lang="en"/>
                        <a:t>0.8320</a:t>
                      </a:r>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1"/>
        <p:cNvGrpSpPr/>
        <p:nvPr/>
      </p:nvGrpSpPr>
      <p:grpSpPr>
        <a:xfrm>
          <a:off x="0" y="0"/>
          <a:ext cx="0" cy="0"/>
          <a:chOff x="0" y="0"/>
          <a:chExt cx="0" cy="0"/>
        </a:xfrm>
      </p:grpSpPr>
      <p:sp>
        <p:nvSpPr>
          <p:cNvPr id="4182" name="Google Shape;4182;p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grpSp>
        <p:nvGrpSpPr>
          <p:cNvPr id="4183" name="Google Shape;4183;p82"/>
          <p:cNvGrpSpPr/>
          <p:nvPr/>
        </p:nvGrpSpPr>
        <p:grpSpPr>
          <a:xfrm>
            <a:off x="122000" y="4917447"/>
            <a:ext cx="4420450" cy="226056"/>
            <a:chOff x="122000" y="4917447"/>
            <a:chExt cx="4420450" cy="226056"/>
          </a:xfrm>
        </p:grpSpPr>
        <p:sp>
          <p:nvSpPr>
            <p:cNvPr id="4184" name="Google Shape;4184;p82"/>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5" name="Google Shape;4185;p82"/>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6" name="Google Shape;4186;p82"/>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7" name="Google Shape;4187;p82"/>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8" name="Google Shape;4188;p82"/>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9" name="Google Shape;4189;p82"/>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0" name="Google Shape;4190;p82"/>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1" name="Google Shape;4191;p82"/>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2" name="Google Shape;4192;p82"/>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3" name="Google Shape;4193;p82"/>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4" name="Google Shape;4194;p82"/>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5" name="Google Shape;4195;p82"/>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6" name="Google Shape;4196;p82"/>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7" name="Google Shape;4197;p82"/>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8" name="Google Shape;4198;p82"/>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199" name="Google Shape;4199;p82"/>
          <p:cNvGrpSpPr/>
          <p:nvPr/>
        </p:nvGrpSpPr>
        <p:grpSpPr>
          <a:xfrm>
            <a:off x="4601500" y="4884626"/>
            <a:ext cx="4420450" cy="258877"/>
            <a:chOff x="4601500" y="4884626"/>
            <a:chExt cx="4420450" cy="258877"/>
          </a:xfrm>
        </p:grpSpPr>
        <p:sp>
          <p:nvSpPr>
            <p:cNvPr id="4200" name="Google Shape;4200;p82"/>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1" name="Google Shape;4201;p82"/>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2" name="Google Shape;4202;p82"/>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3" name="Google Shape;4203;p82"/>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4" name="Google Shape;4204;p82"/>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5" name="Google Shape;4205;p82"/>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6" name="Google Shape;4206;p82"/>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7" name="Google Shape;4207;p82"/>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8" name="Google Shape;4208;p82"/>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9" name="Google Shape;4209;p82"/>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0" name="Google Shape;4210;p82"/>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1" name="Google Shape;4211;p82"/>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2" name="Google Shape;4212;p82"/>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3" name="Google Shape;4213;p82"/>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4" name="Google Shape;4214;p82"/>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215" name="Google Shape;4215;p82"/>
          <p:cNvGrpSpPr/>
          <p:nvPr/>
        </p:nvGrpSpPr>
        <p:grpSpPr>
          <a:xfrm>
            <a:off x="122025" y="5036324"/>
            <a:ext cx="4420450" cy="107173"/>
            <a:chOff x="122000" y="4917447"/>
            <a:chExt cx="4420450" cy="226056"/>
          </a:xfrm>
        </p:grpSpPr>
        <p:sp>
          <p:nvSpPr>
            <p:cNvPr id="4216" name="Google Shape;4216;p82"/>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7" name="Google Shape;4217;p82"/>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8" name="Google Shape;4218;p82"/>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9" name="Google Shape;4219;p82"/>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0" name="Google Shape;4220;p82"/>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1" name="Google Shape;4221;p82"/>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2" name="Google Shape;4222;p82"/>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3" name="Google Shape;4223;p82"/>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4" name="Google Shape;4224;p82"/>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5" name="Google Shape;4225;p82"/>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6" name="Google Shape;4226;p82"/>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7" name="Google Shape;4227;p82"/>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8" name="Google Shape;4228;p82"/>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9" name="Google Shape;4229;p82"/>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0" name="Google Shape;4230;p82"/>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231" name="Google Shape;4231;p82"/>
          <p:cNvGrpSpPr/>
          <p:nvPr/>
        </p:nvGrpSpPr>
        <p:grpSpPr>
          <a:xfrm>
            <a:off x="4601525" y="5020763"/>
            <a:ext cx="4420450" cy="122734"/>
            <a:chOff x="4601500" y="4884626"/>
            <a:chExt cx="4420450" cy="258877"/>
          </a:xfrm>
        </p:grpSpPr>
        <p:sp>
          <p:nvSpPr>
            <p:cNvPr id="4232" name="Google Shape;4232;p82"/>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3" name="Google Shape;4233;p82"/>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4" name="Google Shape;4234;p82"/>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5" name="Google Shape;4235;p82"/>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6" name="Google Shape;4236;p82"/>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7" name="Google Shape;4237;p82"/>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8" name="Google Shape;4238;p82"/>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9" name="Google Shape;4239;p82"/>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0" name="Google Shape;4240;p82"/>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1" name="Google Shape;4241;p82"/>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2" name="Google Shape;4242;p82"/>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3" name="Google Shape;4243;p82"/>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4" name="Google Shape;4244;p82"/>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5" name="Google Shape;4245;p82"/>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6" name="Google Shape;4246;p82"/>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247" name="Google Shape;4247;p82"/>
          <p:cNvSpPr txBox="1"/>
          <p:nvPr/>
        </p:nvSpPr>
        <p:spPr>
          <a:xfrm>
            <a:off x="1046100" y="1476225"/>
            <a:ext cx="7051800" cy="212362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utfit"/>
              <a:buChar char="●"/>
            </a:pPr>
            <a:r>
              <a:rPr lang="en-US" dirty="0">
                <a:latin typeface="Outfit"/>
                <a:ea typeface="Outfit"/>
                <a:cs typeface="Outfit"/>
                <a:sym typeface="Outfit"/>
              </a:rPr>
              <a:t>The solution implemented will allow the bank to effectively identify customers potentially interested in this banking investment product.</a:t>
            </a:r>
          </a:p>
          <a:p>
            <a:pPr marL="457200" lvl="0" indent="-317500" algn="l" rtl="0">
              <a:spcBef>
                <a:spcPts val="0"/>
              </a:spcBef>
              <a:spcAft>
                <a:spcPts val="0"/>
              </a:spcAft>
              <a:buSzPts val="1400"/>
              <a:buFont typeface="Outfit"/>
              <a:buChar char="●"/>
            </a:pPr>
            <a:endParaRPr lang="en-US" dirty="0">
              <a:latin typeface="Outfit"/>
              <a:ea typeface="Outfit"/>
              <a:cs typeface="Outfit"/>
              <a:sym typeface="Outfit"/>
            </a:endParaRPr>
          </a:p>
          <a:p>
            <a:pPr marL="457200" lvl="0" indent="-317500" algn="l" rtl="0">
              <a:spcBef>
                <a:spcPts val="0"/>
              </a:spcBef>
              <a:spcAft>
                <a:spcPts val="0"/>
              </a:spcAft>
              <a:buSzPts val="1400"/>
              <a:buFont typeface="Outfit"/>
              <a:buChar char="●"/>
            </a:pPr>
            <a:r>
              <a:rPr lang="en-US" dirty="0">
                <a:latin typeface="Outfit"/>
                <a:ea typeface="Outfit"/>
                <a:cs typeface="Outfit"/>
                <a:sym typeface="Outfit"/>
              </a:rPr>
              <a:t>However, further work will need to be done to identify other types of customer data that could improve our model and even consider the possibility of enriching the model with the classification of customers on the interest of renewing banking investment contracts via the same model.</a:t>
            </a:r>
          </a:p>
          <a:p>
            <a:pPr marL="457200" lvl="0" indent="-317500" algn="l" rtl="0">
              <a:spcBef>
                <a:spcPts val="0"/>
              </a:spcBef>
              <a:spcAft>
                <a:spcPts val="0"/>
              </a:spcAft>
              <a:buSzPts val="1400"/>
              <a:buFont typeface="Outfit"/>
              <a:buChar char="●"/>
            </a:pPr>
            <a:endParaRPr lang="en-US" dirty="0">
              <a:latin typeface="Outfit"/>
              <a:ea typeface="Outfit"/>
              <a:cs typeface="Outfit"/>
              <a:sym typeface="Outfit"/>
            </a:endParaRPr>
          </a:p>
          <a:p>
            <a:pPr marL="457200" lvl="0" indent="-317500" algn="l" rtl="0">
              <a:spcBef>
                <a:spcPts val="0"/>
              </a:spcBef>
              <a:spcAft>
                <a:spcPts val="0"/>
              </a:spcAft>
              <a:buSzPts val="1400"/>
              <a:buFont typeface="Outfit"/>
              <a:buChar char="●"/>
            </a:pPr>
            <a:r>
              <a:rPr lang="en-US" dirty="0">
                <a:latin typeface="Outfit"/>
                <a:ea typeface="Outfit"/>
                <a:cs typeface="Outfit"/>
                <a:sym typeface="Outfit"/>
              </a:rPr>
              <a:t>This work will allow us to improve the distribution model of this banking product.</a:t>
            </a:r>
            <a:endParaRPr lang="fr-FR" dirty="0">
              <a:latin typeface="Outfit"/>
              <a:ea typeface="Outfit"/>
              <a:cs typeface="Outfit"/>
              <a:sym typeface="Outfi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27"/>
          <p:cNvSpPr txBox="1">
            <a:spLocks noGrp="1"/>
          </p:cNvSpPr>
          <p:nvPr>
            <p:ph type="title"/>
          </p:nvPr>
        </p:nvSpPr>
        <p:spPr>
          <a:xfrm>
            <a:off x="1426500" y="3000197"/>
            <a:ext cx="6015080" cy="9696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a:p>
            <a:pPr marL="0" lvl="0" indent="0" algn="l" rtl="0">
              <a:lnSpc>
                <a:spcPct val="115000"/>
              </a:lnSpc>
              <a:spcBef>
                <a:spcPts val="0"/>
              </a:spcBef>
              <a:spcAft>
                <a:spcPts val="0"/>
              </a:spcAft>
              <a:buNone/>
            </a:pPr>
            <a:r>
              <a:rPr lang="en-US" sz="4800" dirty="0"/>
              <a:t>Dataset explanation</a:t>
            </a:r>
            <a:endParaRPr dirty="0"/>
          </a:p>
        </p:txBody>
      </p:sp>
      <p:sp>
        <p:nvSpPr>
          <p:cNvPr id="2678" name="Google Shape;2678;p27"/>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2679" name="Google Shape;2679;p27"/>
          <p:cNvGrpSpPr/>
          <p:nvPr/>
        </p:nvGrpSpPr>
        <p:grpSpPr>
          <a:xfrm>
            <a:off x="3333124" y="539512"/>
            <a:ext cx="397957" cy="491303"/>
            <a:chOff x="4986000" y="2166120"/>
            <a:chExt cx="388440" cy="1402920"/>
          </a:xfrm>
        </p:grpSpPr>
        <p:sp>
          <p:nvSpPr>
            <p:cNvPr id="2680" name="Google Shape;2680;p27"/>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27"/>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27"/>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83" name="Google Shape;2683;p27"/>
          <p:cNvGrpSpPr/>
          <p:nvPr/>
        </p:nvGrpSpPr>
        <p:grpSpPr>
          <a:xfrm>
            <a:off x="4984310" y="1974862"/>
            <a:ext cx="398326" cy="280942"/>
            <a:chOff x="6180480" y="1249200"/>
            <a:chExt cx="388800" cy="552600"/>
          </a:xfrm>
        </p:grpSpPr>
        <p:sp>
          <p:nvSpPr>
            <p:cNvPr id="2684" name="Google Shape;2684;p27"/>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27"/>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27"/>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6">
          <a:extLst>
            <a:ext uri="{FF2B5EF4-FFF2-40B4-BE49-F238E27FC236}">
              <a16:creationId xmlns:a16="http://schemas.microsoft.com/office/drawing/2014/main" id="{AE9AB2EA-6623-EB23-50E2-A9752C72BC9A}"/>
            </a:ext>
          </a:extLst>
        </p:cNvPr>
        <p:cNvGrpSpPr/>
        <p:nvPr/>
      </p:nvGrpSpPr>
      <p:grpSpPr>
        <a:xfrm>
          <a:off x="0" y="0"/>
          <a:ext cx="0" cy="0"/>
          <a:chOff x="0" y="0"/>
          <a:chExt cx="0" cy="0"/>
        </a:xfrm>
      </p:grpSpPr>
      <p:sp>
        <p:nvSpPr>
          <p:cNvPr id="6" name="Google Shape;2607;p26">
            <a:extLst>
              <a:ext uri="{FF2B5EF4-FFF2-40B4-BE49-F238E27FC236}">
                <a16:creationId xmlns:a16="http://schemas.microsoft.com/office/drawing/2014/main" id="{9F7B641C-5F40-A549-5026-DAC48C947EDA}"/>
              </a:ext>
            </a:extLst>
          </p:cNvPr>
          <p:cNvSpPr txBox="1">
            <a:spLocks noGrp="1"/>
          </p:cNvSpPr>
          <p:nvPr>
            <p:ph type="title"/>
          </p:nvPr>
        </p:nvSpPr>
        <p:spPr>
          <a:xfrm>
            <a:off x="452371" y="1179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Dataset explanation</a:t>
            </a:r>
            <a:endParaRPr sz="2800" dirty="0"/>
          </a:p>
        </p:txBody>
      </p:sp>
      <p:sp>
        <p:nvSpPr>
          <p:cNvPr id="7" name="Google Shape;2672;p26">
            <a:extLst>
              <a:ext uri="{FF2B5EF4-FFF2-40B4-BE49-F238E27FC236}">
                <a16:creationId xmlns:a16="http://schemas.microsoft.com/office/drawing/2014/main" id="{28610582-49F6-7516-3404-A393E09F4F08}"/>
              </a:ext>
            </a:extLst>
          </p:cNvPr>
          <p:cNvSpPr txBox="1"/>
          <p:nvPr/>
        </p:nvSpPr>
        <p:spPr>
          <a:xfrm>
            <a:off x="514797" y="608848"/>
            <a:ext cx="7704000" cy="1154132"/>
          </a:xfrm>
          <a:prstGeom prst="rect">
            <a:avLst/>
          </a:prstGeom>
          <a:noFill/>
          <a:ln>
            <a:noFill/>
          </a:ln>
        </p:spPr>
        <p:txBody>
          <a:bodyPr spcFirstLastPara="1" wrap="square" lIns="91425" tIns="91425" rIns="91425" bIns="91425" anchor="t" anchorCtr="0">
            <a:spAutoFit/>
          </a:bodyPr>
          <a:lstStyle/>
          <a:p>
            <a:pPr>
              <a:lnSpc>
                <a:spcPct val="150000"/>
              </a:lnSpc>
            </a:pPr>
            <a:r>
              <a:rPr lang="en-US" dirty="0"/>
              <a:t>Bank Marketing dataset, the objective is to forecast, using a range of demographic, financial, and campaign-related characteristics, whether a client would sign up for a term deposit (y). </a:t>
            </a:r>
          </a:p>
          <a:p>
            <a:pPr>
              <a:lnSpc>
                <a:spcPct val="150000"/>
              </a:lnSpc>
            </a:pPr>
            <a:r>
              <a:rPr lang="en-US" dirty="0"/>
              <a:t>The columns are broken out as follows:</a:t>
            </a:r>
          </a:p>
        </p:txBody>
      </p:sp>
      <p:sp>
        <p:nvSpPr>
          <p:cNvPr id="9" name="TextBox 8">
            <a:extLst>
              <a:ext uri="{FF2B5EF4-FFF2-40B4-BE49-F238E27FC236}">
                <a16:creationId xmlns:a16="http://schemas.microsoft.com/office/drawing/2014/main" id="{4A7058E3-6E85-E8F4-3FFA-2BA7116969B4}"/>
              </a:ext>
            </a:extLst>
          </p:cNvPr>
          <p:cNvSpPr txBox="1"/>
          <p:nvPr/>
        </p:nvSpPr>
        <p:spPr>
          <a:xfrm>
            <a:off x="589141" y="1559494"/>
            <a:ext cx="7567230" cy="3370666"/>
          </a:xfrm>
          <a:prstGeom prst="rect">
            <a:avLst/>
          </a:prstGeom>
          <a:noFill/>
        </p:spPr>
        <p:txBody>
          <a:bodyPr wrap="square">
            <a:spAutoFit/>
          </a:bodyPr>
          <a:lstStyle/>
          <a:p>
            <a:pPr>
              <a:lnSpc>
                <a:spcPct val="150000"/>
              </a:lnSpc>
            </a:pPr>
            <a:r>
              <a:rPr lang="en-US" sz="1600" b="1" dirty="0"/>
              <a:t>age</a:t>
            </a:r>
            <a:r>
              <a:rPr lang="en-US" dirty="0"/>
              <a:t>: Age of the client.</a:t>
            </a:r>
          </a:p>
          <a:p>
            <a:pPr>
              <a:lnSpc>
                <a:spcPct val="150000"/>
              </a:lnSpc>
            </a:pPr>
            <a:r>
              <a:rPr lang="en-US" sz="1600" b="1" dirty="0"/>
              <a:t>job</a:t>
            </a:r>
            <a:r>
              <a:rPr lang="en-US" dirty="0"/>
              <a:t>: Job type (e.g., "admin.", "blue-collar", "technician").</a:t>
            </a:r>
          </a:p>
          <a:p>
            <a:pPr>
              <a:lnSpc>
                <a:spcPct val="150000"/>
              </a:lnSpc>
            </a:pPr>
            <a:r>
              <a:rPr lang="en-US" sz="1600" b="1" dirty="0"/>
              <a:t>marital</a:t>
            </a:r>
            <a:r>
              <a:rPr lang="en-US" dirty="0"/>
              <a:t>: Marital status (e.g., "single", "married", "divorced").</a:t>
            </a:r>
          </a:p>
          <a:p>
            <a:pPr>
              <a:lnSpc>
                <a:spcPct val="150000"/>
              </a:lnSpc>
            </a:pPr>
            <a:r>
              <a:rPr lang="en-US" sz="1600" b="1" dirty="0"/>
              <a:t>education</a:t>
            </a:r>
            <a:r>
              <a:rPr lang="en-US" dirty="0"/>
              <a:t>: Education level (e.g., "primary", "secondary", "tertiary").</a:t>
            </a:r>
          </a:p>
          <a:p>
            <a:pPr>
              <a:lnSpc>
                <a:spcPct val="150000"/>
              </a:lnSpc>
            </a:pPr>
            <a:r>
              <a:rPr lang="en-US" sz="1600" b="1" dirty="0"/>
              <a:t>default</a:t>
            </a:r>
            <a:r>
              <a:rPr lang="en-US" dirty="0"/>
              <a:t>: Whether the client has credit in default (binary: "yes" or "no").</a:t>
            </a:r>
          </a:p>
          <a:p>
            <a:pPr>
              <a:lnSpc>
                <a:spcPct val="150000"/>
              </a:lnSpc>
            </a:pPr>
            <a:r>
              <a:rPr lang="en-US" sz="1600" b="1" dirty="0"/>
              <a:t>housing</a:t>
            </a:r>
            <a:r>
              <a:rPr lang="en-US" dirty="0"/>
              <a:t>: Whether the client has a housing loan (binary).</a:t>
            </a:r>
          </a:p>
          <a:p>
            <a:pPr>
              <a:lnSpc>
                <a:spcPct val="150000"/>
              </a:lnSpc>
            </a:pPr>
            <a:r>
              <a:rPr lang="en-US" sz="1600" b="1" dirty="0"/>
              <a:t>loan</a:t>
            </a:r>
            <a:r>
              <a:rPr lang="en-US" dirty="0"/>
              <a:t>: Whether the client has a personal loan (binary).</a:t>
            </a:r>
          </a:p>
          <a:p>
            <a:pPr>
              <a:lnSpc>
                <a:spcPct val="150000"/>
              </a:lnSpc>
            </a:pPr>
            <a:r>
              <a:rPr lang="en-US" sz="1600" b="1" dirty="0"/>
              <a:t>contact</a:t>
            </a:r>
            <a:r>
              <a:rPr lang="en-US" dirty="0"/>
              <a:t>: Contact communication type (e.g., "cellular", "telephone").</a:t>
            </a:r>
          </a:p>
          <a:p>
            <a:pPr>
              <a:lnSpc>
                <a:spcPct val="150000"/>
              </a:lnSpc>
            </a:pPr>
            <a:r>
              <a:rPr lang="en-US" sz="1600" b="1" dirty="0" err="1"/>
              <a:t>day_of_week</a:t>
            </a:r>
            <a:r>
              <a:rPr lang="en-US" dirty="0"/>
              <a:t>: Last contact day of the week (e.g., "</a:t>
            </a:r>
            <a:r>
              <a:rPr lang="en-US" dirty="0" err="1"/>
              <a:t>mon</a:t>
            </a:r>
            <a:r>
              <a:rPr lang="en-US" dirty="0"/>
              <a:t>", "</a:t>
            </a:r>
            <a:r>
              <a:rPr lang="en-US" dirty="0" err="1"/>
              <a:t>tue</a:t>
            </a:r>
            <a:r>
              <a:rPr lang="en-US" dirty="0"/>
              <a:t>").</a:t>
            </a:r>
          </a:p>
        </p:txBody>
      </p:sp>
    </p:spTree>
    <p:extLst>
      <p:ext uri="{BB962C8B-B14F-4D97-AF65-F5344CB8AC3E}">
        <p14:creationId xmlns:p14="http://schemas.microsoft.com/office/powerpoint/2010/main" val="1836083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6">
          <a:extLst>
            <a:ext uri="{FF2B5EF4-FFF2-40B4-BE49-F238E27FC236}">
              <a16:creationId xmlns:a16="http://schemas.microsoft.com/office/drawing/2014/main" id="{A3A63550-DBA8-C062-D631-C3B578E86F58}"/>
            </a:ext>
          </a:extLst>
        </p:cNvPr>
        <p:cNvGrpSpPr/>
        <p:nvPr/>
      </p:nvGrpSpPr>
      <p:grpSpPr>
        <a:xfrm>
          <a:off x="0" y="0"/>
          <a:ext cx="0" cy="0"/>
          <a:chOff x="0" y="0"/>
          <a:chExt cx="0" cy="0"/>
        </a:xfrm>
      </p:grpSpPr>
      <p:sp>
        <p:nvSpPr>
          <p:cNvPr id="6" name="Google Shape;2607;p26">
            <a:extLst>
              <a:ext uri="{FF2B5EF4-FFF2-40B4-BE49-F238E27FC236}">
                <a16:creationId xmlns:a16="http://schemas.microsoft.com/office/drawing/2014/main" id="{51E93B0B-6DB5-BAAE-1E6C-7671EEB931BC}"/>
              </a:ext>
            </a:extLst>
          </p:cNvPr>
          <p:cNvSpPr txBox="1">
            <a:spLocks noGrp="1"/>
          </p:cNvSpPr>
          <p:nvPr>
            <p:ph type="title"/>
          </p:nvPr>
        </p:nvSpPr>
        <p:spPr>
          <a:xfrm>
            <a:off x="452371" y="1179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Dataset explanation</a:t>
            </a:r>
            <a:endParaRPr sz="2800" dirty="0"/>
          </a:p>
        </p:txBody>
      </p:sp>
      <p:sp>
        <p:nvSpPr>
          <p:cNvPr id="9" name="TextBox 8">
            <a:extLst>
              <a:ext uri="{FF2B5EF4-FFF2-40B4-BE49-F238E27FC236}">
                <a16:creationId xmlns:a16="http://schemas.microsoft.com/office/drawing/2014/main" id="{A960C949-BBD6-4E82-45AC-B9CFBCA8EFAA}"/>
              </a:ext>
            </a:extLst>
          </p:cNvPr>
          <p:cNvSpPr txBox="1"/>
          <p:nvPr/>
        </p:nvSpPr>
        <p:spPr>
          <a:xfrm>
            <a:off x="452371" y="711998"/>
            <a:ext cx="7704000" cy="4109330"/>
          </a:xfrm>
          <a:prstGeom prst="rect">
            <a:avLst/>
          </a:prstGeom>
          <a:noFill/>
        </p:spPr>
        <p:txBody>
          <a:bodyPr wrap="square">
            <a:spAutoFit/>
          </a:bodyPr>
          <a:lstStyle/>
          <a:p>
            <a:pPr>
              <a:lnSpc>
                <a:spcPct val="150000"/>
              </a:lnSpc>
            </a:pPr>
            <a:r>
              <a:rPr lang="en-US" sz="1600" b="1" dirty="0"/>
              <a:t>duration</a:t>
            </a:r>
            <a:r>
              <a:rPr lang="en-US" dirty="0"/>
              <a:t>: Last contact duration, in seconds (numeric).</a:t>
            </a:r>
          </a:p>
          <a:p>
            <a:pPr>
              <a:lnSpc>
                <a:spcPct val="150000"/>
              </a:lnSpc>
            </a:pPr>
            <a:r>
              <a:rPr lang="en-US" sz="1600" b="1" dirty="0"/>
              <a:t>campaign</a:t>
            </a:r>
            <a:r>
              <a:rPr lang="en-US" dirty="0"/>
              <a:t>: Number of contacts performed during this campaign for this client (numeric).</a:t>
            </a:r>
          </a:p>
          <a:p>
            <a:pPr>
              <a:lnSpc>
                <a:spcPct val="150000"/>
              </a:lnSpc>
            </a:pPr>
            <a:r>
              <a:rPr lang="en-US" sz="1600" b="1" dirty="0" err="1"/>
              <a:t>pdays</a:t>
            </a:r>
            <a:r>
              <a:rPr lang="en-US" dirty="0"/>
              <a:t>: Number of days since the client was last contacted from a previous campaign.</a:t>
            </a:r>
          </a:p>
          <a:p>
            <a:pPr>
              <a:lnSpc>
                <a:spcPct val="150000"/>
              </a:lnSpc>
            </a:pPr>
            <a:r>
              <a:rPr lang="en-US" sz="1600" b="1" dirty="0"/>
              <a:t>previous</a:t>
            </a:r>
            <a:r>
              <a:rPr lang="en-US" dirty="0"/>
              <a:t>: Number of contacts performed before this campaign for this client (numeric).</a:t>
            </a:r>
          </a:p>
          <a:p>
            <a:pPr>
              <a:lnSpc>
                <a:spcPct val="150000"/>
              </a:lnSpc>
            </a:pPr>
            <a:r>
              <a:rPr lang="en-US" sz="1600" b="1" dirty="0" err="1"/>
              <a:t>poutcome</a:t>
            </a:r>
            <a:r>
              <a:rPr lang="en-US" dirty="0"/>
              <a:t>: Outcome of the previous marketing campaign (e.g., "failure", "success").</a:t>
            </a:r>
          </a:p>
          <a:p>
            <a:pPr>
              <a:lnSpc>
                <a:spcPct val="150000"/>
              </a:lnSpc>
            </a:pPr>
            <a:r>
              <a:rPr lang="en-US" sz="1600" b="1" dirty="0" err="1"/>
              <a:t>emp.var.rate</a:t>
            </a:r>
            <a:r>
              <a:rPr lang="en-US" dirty="0"/>
              <a:t>: Employment variation rate (numeric, quarterly indicator).</a:t>
            </a:r>
          </a:p>
          <a:p>
            <a:pPr>
              <a:lnSpc>
                <a:spcPct val="150000"/>
              </a:lnSpc>
            </a:pPr>
            <a:r>
              <a:rPr lang="en-US" sz="1600" b="1" dirty="0" err="1"/>
              <a:t>cons.price.idx</a:t>
            </a:r>
            <a:r>
              <a:rPr lang="en-US" dirty="0"/>
              <a:t>: Consumer price index (numeric, monthly indicator).</a:t>
            </a:r>
          </a:p>
          <a:p>
            <a:pPr>
              <a:lnSpc>
                <a:spcPct val="150000"/>
              </a:lnSpc>
            </a:pPr>
            <a:r>
              <a:rPr lang="en-US" sz="1600" b="1" dirty="0" err="1"/>
              <a:t>cons.conf.idx</a:t>
            </a:r>
            <a:r>
              <a:rPr lang="en-US" dirty="0"/>
              <a:t>: Consumer confidence index (numeric, monthly indicator).</a:t>
            </a:r>
          </a:p>
          <a:p>
            <a:pPr>
              <a:lnSpc>
                <a:spcPct val="150000"/>
              </a:lnSpc>
            </a:pPr>
            <a:r>
              <a:rPr lang="en-US" sz="1600" b="1" dirty="0"/>
              <a:t>euribor3m</a:t>
            </a:r>
            <a:r>
              <a:rPr lang="en-US" dirty="0"/>
              <a:t>: Euribor 3-month rate (numeric, daily indicator).</a:t>
            </a:r>
          </a:p>
          <a:p>
            <a:pPr>
              <a:lnSpc>
                <a:spcPct val="150000"/>
              </a:lnSpc>
            </a:pPr>
            <a:r>
              <a:rPr lang="en-US" sz="1600" b="1" dirty="0" err="1"/>
              <a:t>nr.employed</a:t>
            </a:r>
            <a:r>
              <a:rPr lang="en-US" dirty="0"/>
              <a:t>: Number of employees (numeric, quarterly indicator).</a:t>
            </a:r>
          </a:p>
          <a:p>
            <a:pPr>
              <a:lnSpc>
                <a:spcPct val="150000"/>
              </a:lnSpc>
            </a:pPr>
            <a:r>
              <a:rPr lang="en-US" sz="1600" b="1" dirty="0"/>
              <a:t>y</a:t>
            </a:r>
            <a:r>
              <a:rPr lang="en-US" dirty="0"/>
              <a:t>: Target variable - whether the client subscribed to a term deposit (binary: "yes" or "no").</a:t>
            </a:r>
          </a:p>
        </p:txBody>
      </p:sp>
    </p:spTree>
    <p:extLst>
      <p:ext uri="{BB962C8B-B14F-4D97-AF65-F5344CB8AC3E}">
        <p14:creationId xmlns:p14="http://schemas.microsoft.com/office/powerpoint/2010/main" val="201450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6">
          <a:extLst>
            <a:ext uri="{FF2B5EF4-FFF2-40B4-BE49-F238E27FC236}">
              <a16:creationId xmlns:a16="http://schemas.microsoft.com/office/drawing/2014/main" id="{82A8BBA0-B019-D373-A527-3814E875D786}"/>
            </a:ext>
          </a:extLst>
        </p:cNvPr>
        <p:cNvGrpSpPr/>
        <p:nvPr/>
      </p:nvGrpSpPr>
      <p:grpSpPr>
        <a:xfrm>
          <a:off x="0" y="0"/>
          <a:ext cx="0" cy="0"/>
          <a:chOff x="0" y="0"/>
          <a:chExt cx="0" cy="0"/>
        </a:xfrm>
      </p:grpSpPr>
      <p:sp>
        <p:nvSpPr>
          <p:cNvPr id="2677" name="Google Shape;2677;p27">
            <a:extLst>
              <a:ext uri="{FF2B5EF4-FFF2-40B4-BE49-F238E27FC236}">
                <a16:creationId xmlns:a16="http://schemas.microsoft.com/office/drawing/2014/main" id="{CE5ACEA0-696C-6A7E-F21A-439F4354C39E}"/>
              </a:ext>
            </a:extLst>
          </p:cNvPr>
          <p:cNvSpPr txBox="1">
            <a:spLocks noGrp="1"/>
          </p:cNvSpPr>
          <p:nvPr>
            <p:ph type="title"/>
          </p:nvPr>
        </p:nvSpPr>
        <p:spPr>
          <a:xfrm>
            <a:off x="2563875" y="3632100"/>
            <a:ext cx="7717500"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l" rtl="0">
              <a:lnSpc>
                <a:spcPct val="115000"/>
              </a:lnSpc>
              <a:spcBef>
                <a:spcPts val="0"/>
              </a:spcBef>
              <a:spcAft>
                <a:spcPts val="0"/>
              </a:spcAft>
              <a:buNone/>
            </a:pPr>
            <a:r>
              <a:rPr lang="en"/>
              <a:t>Data cleaning </a:t>
            </a:r>
            <a:endParaRPr sz="1600">
              <a:solidFill>
                <a:schemeClr val="accent1"/>
              </a:solidFill>
              <a:latin typeface="Outfit"/>
              <a:ea typeface="Outfit"/>
              <a:cs typeface="Outfit"/>
              <a:sym typeface="Outfit"/>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678" name="Google Shape;2678;p27">
            <a:extLst>
              <a:ext uri="{FF2B5EF4-FFF2-40B4-BE49-F238E27FC236}">
                <a16:creationId xmlns:a16="http://schemas.microsoft.com/office/drawing/2014/main" id="{96CD4DBD-7582-E654-3FD7-0900C2FD7106}"/>
              </a:ext>
            </a:extLst>
          </p:cNvPr>
          <p:cNvSpPr txBox="1">
            <a:spLocks noGrp="1"/>
          </p:cNvSpPr>
          <p:nvPr>
            <p:ph type="title" idx="2"/>
          </p:nvPr>
        </p:nvSpPr>
        <p:spPr>
          <a:xfrm>
            <a:off x="3574350" y="539500"/>
            <a:ext cx="1652100" cy="166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679" name="Google Shape;2679;p27">
            <a:extLst>
              <a:ext uri="{FF2B5EF4-FFF2-40B4-BE49-F238E27FC236}">
                <a16:creationId xmlns:a16="http://schemas.microsoft.com/office/drawing/2014/main" id="{7245B418-E0AE-FB39-E09A-A544E6B334A5}"/>
              </a:ext>
            </a:extLst>
          </p:cNvPr>
          <p:cNvGrpSpPr/>
          <p:nvPr/>
        </p:nvGrpSpPr>
        <p:grpSpPr>
          <a:xfrm>
            <a:off x="3333124" y="539512"/>
            <a:ext cx="397957" cy="491303"/>
            <a:chOff x="4986000" y="2166120"/>
            <a:chExt cx="388440" cy="1402920"/>
          </a:xfrm>
        </p:grpSpPr>
        <p:sp>
          <p:nvSpPr>
            <p:cNvPr id="2680" name="Google Shape;2680;p27">
              <a:extLst>
                <a:ext uri="{FF2B5EF4-FFF2-40B4-BE49-F238E27FC236}">
                  <a16:creationId xmlns:a16="http://schemas.microsoft.com/office/drawing/2014/main" id="{7EF90CE3-BD76-0D73-1941-8C04A2D76940}"/>
                </a:ext>
              </a:extLst>
            </p:cNvPr>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27">
              <a:extLst>
                <a:ext uri="{FF2B5EF4-FFF2-40B4-BE49-F238E27FC236}">
                  <a16:creationId xmlns:a16="http://schemas.microsoft.com/office/drawing/2014/main" id="{B029CFD2-2C96-D0E0-4E57-EC1F80F55FBC}"/>
                </a:ext>
              </a:extLst>
            </p:cNvPr>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27">
              <a:extLst>
                <a:ext uri="{FF2B5EF4-FFF2-40B4-BE49-F238E27FC236}">
                  <a16:creationId xmlns:a16="http://schemas.microsoft.com/office/drawing/2014/main" id="{9563FCFF-7B1D-1973-61BF-00524D782136}"/>
                </a:ext>
              </a:extLst>
            </p:cNvPr>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683" name="Google Shape;2683;p27">
            <a:extLst>
              <a:ext uri="{FF2B5EF4-FFF2-40B4-BE49-F238E27FC236}">
                <a16:creationId xmlns:a16="http://schemas.microsoft.com/office/drawing/2014/main" id="{0664ACE9-D483-68E5-FFA8-A1CFA7B0A55E}"/>
              </a:ext>
            </a:extLst>
          </p:cNvPr>
          <p:cNvGrpSpPr/>
          <p:nvPr/>
        </p:nvGrpSpPr>
        <p:grpSpPr>
          <a:xfrm>
            <a:off x="4984310" y="1974862"/>
            <a:ext cx="398326" cy="280942"/>
            <a:chOff x="6180480" y="1249200"/>
            <a:chExt cx="388800" cy="552600"/>
          </a:xfrm>
        </p:grpSpPr>
        <p:sp>
          <p:nvSpPr>
            <p:cNvPr id="2684" name="Google Shape;2684;p27">
              <a:extLst>
                <a:ext uri="{FF2B5EF4-FFF2-40B4-BE49-F238E27FC236}">
                  <a16:creationId xmlns:a16="http://schemas.microsoft.com/office/drawing/2014/main" id="{A38B2527-E0EC-6A71-2FBD-D4D4BE1B6797}"/>
                </a:ext>
              </a:extLst>
            </p:cNvPr>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27">
              <a:extLst>
                <a:ext uri="{FF2B5EF4-FFF2-40B4-BE49-F238E27FC236}">
                  <a16:creationId xmlns:a16="http://schemas.microsoft.com/office/drawing/2014/main" id="{43D0DAB5-A806-1280-2CAA-5442026F7823}"/>
                </a:ext>
              </a:extLst>
            </p:cNvPr>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27">
              <a:extLst>
                <a:ext uri="{FF2B5EF4-FFF2-40B4-BE49-F238E27FC236}">
                  <a16:creationId xmlns:a16="http://schemas.microsoft.com/office/drawing/2014/main" id="{723A291A-92A3-4CBD-66ED-0A06139C57EE}"/>
                </a:ext>
              </a:extLst>
            </p:cNvPr>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98943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0"/>
        <p:cNvGrpSpPr/>
        <p:nvPr/>
      </p:nvGrpSpPr>
      <p:grpSpPr>
        <a:xfrm>
          <a:off x="0" y="0"/>
          <a:ext cx="0" cy="0"/>
          <a:chOff x="0" y="0"/>
          <a:chExt cx="0" cy="0"/>
        </a:xfrm>
      </p:grpSpPr>
      <p:sp>
        <p:nvSpPr>
          <p:cNvPr id="2691" name="Google Shape;2691;p28"/>
          <p:cNvSpPr txBox="1">
            <a:spLocks noGrp="1"/>
          </p:cNvSpPr>
          <p:nvPr>
            <p:ph type="title"/>
          </p:nvPr>
        </p:nvSpPr>
        <p:spPr>
          <a:xfrm>
            <a:off x="720000" y="3085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Identify problems in the data</a:t>
            </a:r>
            <a:endParaRPr sz="2600" dirty="0"/>
          </a:p>
        </p:txBody>
      </p:sp>
      <p:grpSp>
        <p:nvGrpSpPr>
          <p:cNvPr id="2692" name="Google Shape;2692;p28"/>
          <p:cNvGrpSpPr/>
          <p:nvPr/>
        </p:nvGrpSpPr>
        <p:grpSpPr>
          <a:xfrm>
            <a:off x="122000" y="4917447"/>
            <a:ext cx="4420450" cy="226056"/>
            <a:chOff x="122000" y="4917447"/>
            <a:chExt cx="4420450" cy="226056"/>
          </a:xfrm>
        </p:grpSpPr>
        <p:sp>
          <p:nvSpPr>
            <p:cNvPr id="2693" name="Google Shape;2693;p2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4" name="Google Shape;2694;p2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5" name="Google Shape;2695;p2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6" name="Google Shape;2696;p2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7" name="Google Shape;2697;p2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8" name="Google Shape;2698;p2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9" name="Google Shape;2699;p2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0" name="Google Shape;2700;p2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1" name="Google Shape;2701;p2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2" name="Google Shape;2702;p2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3" name="Google Shape;2703;p2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4" name="Google Shape;2704;p2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5" name="Google Shape;2705;p2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6" name="Google Shape;2706;p2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7" name="Google Shape;2707;p2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08" name="Google Shape;2708;p28"/>
          <p:cNvGrpSpPr/>
          <p:nvPr/>
        </p:nvGrpSpPr>
        <p:grpSpPr>
          <a:xfrm>
            <a:off x="4601500" y="4884626"/>
            <a:ext cx="4420450" cy="258877"/>
            <a:chOff x="4601500" y="4884626"/>
            <a:chExt cx="4420450" cy="258877"/>
          </a:xfrm>
        </p:grpSpPr>
        <p:sp>
          <p:nvSpPr>
            <p:cNvPr id="2709" name="Google Shape;2709;p2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0" name="Google Shape;2710;p2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1" name="Google Shape;2711;p2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2" name="Google Shape;2712;p2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3" name="Google Shape;2713;p2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4" name="Google Shape;2714;p2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5" name="Google Shape;2715;p2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6" name="Google Shape;2716;p2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7" name="Google Shape;2717;p2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8" name="Google Shape;2718;p2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9" name="Google Shape;2719;p2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0" name="Google Shape;2720;p2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1" name="Google Shape;2721;p2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2" name="Google Shape;2722;p2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3" name="Google Shape;2723;p2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24" name="Google Shape;2724;p28"/>
          <p:cNvGrpSpPr/>
          <p:nvPr/>
        </p:nvGrpSpPr>
        <p:grpSpPr>
          <a:xfrm>
            <a:off x="122025" y="5036324"/>
            <a:ext cx="4420450" cy="107173"/>
            <a:chOff x="122000" y="4917447"/>
            <a:chExt cx="4420450" cy="226056"/>
          </a:xfrm>
        </p:grpSpPr>
        <p:sp>
          <p:nvSpPr>
            <p:cNvPr id="2725" name="Google Shape;2725;p2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6" name="Google Shape;2726;p2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7" name="Google Shape;2727;p2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8" name="Google Shape;2728;p2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9" name="Google Shape;2729;p2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0" name="Google Shape;2730;p2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1" name="Google Shape;2731;p2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2" name="Google Shape;2732;p2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3" name="Google Shape;2733;p2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2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2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2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2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2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2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40" name="Google Shape;2740;p28"/>
          <p:cNvGrpSpPr/>
          <p:nvPr/>
        </p:nvGrpSpPr>
        <p:grpSpPr>
          <a:xfrm>
            <a:off x="4601525" y="5020763"/>
            <a:ext cx="4420450" cy="122734"/>
            <a:chOff x="4601500" y="4884626"/>
            <a:chExt cx="4420450" cy="258877"/>
          </a:xfrm>
        </p:grpSpPr>
        <p:sp>
          <p:nvSpPr>
            <p:cNvPr id="2741" name="Google Shape;2741;p2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2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2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2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5" name="Google Shape;2745;p2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6" name="Google Shape;2746;p2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7" name="Google Shape;2747;p2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8" name="Google Shape;2748;p2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9" name="Google Shape;2749;p2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0" name="Google Shape;2750;p2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1" name="Google Shape;2751;p2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2" name="Google Shape;2752;p2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3" name="Google Shape;2753;p2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4" name="Google Shape;2754;p2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2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756" name="Google Shape;2756;p28"/>
          <p:cNvSpPr/>
          <p:nvPr/>
        </p:nvSpPr>
        <p:spPr>
          <a:xfrm>
            <a:off x="6048246" y="1546525"/>
            <a:ext cx="430500" cy="4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Outfit ExtraBold"/>
                <a:ea typeface="Outfit ExtraBold"/>
                <a:cs typeface="Outfit ExtraBold"/>
                <a:sym typeface="Outfit ExtraBold"/>
              </a:rPr>
              <a:t>B</a:t>
            </a:r>
            <a:endParaRPr>
              <a:solidFill>
                <a:schemeClr val="accent1"/>
              </a:solidFill>
              <a:latin typeface="Outfit ExtraBold"/>
              <a:ea typeface="Outfit ExtraBold"/>
              <a:cs typeface="Outfit ExtraBold"/>
              <a:sym typeface="Outfit ExtraBold"/>
            </a:endParaRPr>
          </a:p>
        </p:txBody>
      </p:sp>
      <p:sp>
        <p:nvSpPr>
          <p:cNvPr id="2757" name="Google Shape;2757;p28"/>
          <p:cNvSpPr/>
          <p:nvPr/>
        </p:nvSpPr>
        <p:spPr>
          <a:xfrm>
            <a:off x="2670896" y="4000425"/>
            <a:ext cx="430500" cy="4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Outfit ExtraBold"/>
                <a:ea typeface="Outfit ExtraBold"/>
                <a:cs typeface="Outfit ExtraBold"/>
                <a:sym typeface="Outfit ExtraBold"/>
              </a:rPr>
              <a:t>C</a:t>
            </a:r>
            <a:endParaRPr>
              <a:solidFill>
                <a:schemeClr val="accent1"/>
              </a:solidFill>
              <a:latin typeface="Outfit ExtraBold"/>
              <a:ea typeface="Outfit ExtraBold"/>
              <a:cs typeface="Outfit ExtraBold"/>
              <a:sym typeface="Outfit ExtraBold"/>
            </a:endParaRPr>
          </a:p>
        </p:txBody>
      </p:sp>
      <p:sp>
        <p:nvSpPr>
          <p:cNvPr id="2758" name="Google Shape;2758;p28"/>
          <p:cNvSpPr/>
          <p:nvPr/>
        </p:nvSpPr>
        <p:spPr>
          <a:xfrm>
            <a:off x="6048246" y="4000425"/>
            <a:ext cx="430500" cy="4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Outfit ExtraBold"/>
                <a:ea typeface="Outfit ExtraBold"/>
                <a:cs typeface="Outfit ExtraBold"/>
                <a:sym typeface="Outfit ExtraBold"/>
              </a:rPr>
              <a:t>D</a:t>
            </a:r>
            <a:endParaRPr>
              <a:solidFill>
                <a:schemeClr val="accent1"/>
              </a:solidFill>
              <a:latin typeface="Outfit ExtraBold"/>
              <a:ea typeface="Outfit ExtraBold"/>
              <a:cs typeface="Outfit ExtraBold"/>
              <a:sym typeface="Outfit ExtraBold"/>
            </a:endParaRPr>
          </a:p>
        </p:txBody>
      </p:sp>
      <p:sp>
        <p:nvSpPr>
          <p:cNvPr id="2759" name="Google Shape;2759;p28"/>
          <p:cNvSpPr/>
          <p:nvPr/>
        </p:nvSpPr>
        <p:spPr>
          <a:xfrm>
            <a:off x="2670896" y="1546525"/>
            <a:ext cx="430500" cy="4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Outfit ExtraBold"/>
                <a:ea typeface="Outfit ExtraBold"/>
                <a:cs typeface="Outfit ExtraBold"/>
                <a:sym typeface="Outfit ExtraBold"/>
              </a:rPr>
              <a:t>A</a:t>
            </a:r>
            <a:endParaRPr>
              <a:solidFill>
                <a:schemeClr val="accent1"/>
              </a:solidFill>
              <a:latin typeface="Outfit ExtraBold"/>
              <a:ea typeface="Outfit ExtraBold"/>
              <a:cs typeface="Outfit ExtraBold"/>
              <a:sym typeface="Outfit ExtraBold"/>
            </a:endParaRPr>
          </a:p>
        </p:txBody>
      </p:sp>
      <p:sp>
        <p:nvSpPr>
          <p:cNvPr id="2760" name="Google Shape;2760;p28"/>
          <p:cNvSpPr txBox="1"/>
          <p:nvPr/>
        </p:nvSpPr>
        <p:spPr>
          <a:xfrm>
            <a:off x="420441" y="1546525"/>
            <a:ext cx="2056800" cy="55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a:solidFill>
                  <a:schemeClr val="dk1"/>
                </a:solidFill>
                <a:latin typeface="Outfit ExtraBold"/>
                <a:ea typeface="Outfit ExtraBold"/>
                <a:cs typeface="Outfit ExtraBold"/>
                <a:sym typeface="Outfit ExtraBold"/>
              </a:rPr>
              <a:t>Issues with missing or unknown values</a:t>
            </a:r>
            <a:endParaRPr dirty="0">
              <a:solidFill>
                <a:schemeClr val="accent1"/>
              </a:solidFill>
              <a:latin typeface="Outfit ExtraBold"/>
              <a:ea typeface="Outfit ExtraBold"/>
              <a:cs typeface="Outfit ExtraBold"/>
              <a:sym typeface="Outfit ExtraBold"/>
            </a:endParaRPr>
          </a:p>
        </p:txBody>
      </p:sp>
      <p:sp>
        <p:nvSpPr>
          <p:cNvPr id="2761" name="Google Shape;2761;p28"/>
          <p:cNvSpPr txBox="1"/>
          <p:nvPr/>
        </p:nvSpPr>
        <p:spPr>
          <a:xfrm>
            <a:off x="3649421" y="2523775"/>
            <a:ext cx="1814400" cy="880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dirty="0">
                <a:solidFill>
                  <a:schemeClr val="dk2"/>
                </a:solidFill>
                <a:latin typeface="Outfit ExtraBold"/>
                <a:ea typeface="Outfit ExtraBold"/>
                <a:cs typeface="Outfit ExtraBold"/>
                <a:sym typeface="Outfit ExtraBold"/>
              </a:rPr>
              <a:t>Detected Problems</a:t>
            </a:r>
            <a:endParaRPr sz="1600" dirty="0">
              <a:solidFill>
                <a:schemeClr val="dk2"/>
              </a:solidFill>
              <a:latin typeface="Outfit ExtraBold"/>
              <a:ea typeface="Outfit ExtraBold"/>
              <a:cs typeface="Outfit ExtraBold"/>
              <a:sym typeface="Outfit ExtraBold"/>
            </a:endParaRPr>
          </a:p>
        </p:txBody>
      </p:sp>
      <p:cxnSp>
        <p:nvCxnSpPr>
          <p:cNvPr id="2762" name="Google Shape;2762;p28"/>
          <p:cNvCxnSpPr>
            <a:stCxn id="2761" idx="0"/>
            <a:endCxn id="2756" idx="1"/>
          </p:cNvCxnSpPr>
          <p:nvPr/>
        </p:nvCxnSpPr>
        <p:spPr>
          <a:xfrm rot="-5400000">
            <a:off x="4921421" y="1396975"/>
            <a:ext cx="762000" cy="1491600"/>
          </a:xfrm>
          <a:prstGeom prst="bentConnector2">
            <a:avLst/>
          </a:prstGeom>
          <a:noFill/>
          <a:ln w="9525" cap="flat" cmpd="sng">
            <a:solidFill>
              <a:schemeClr val="accent1"/>
            </a:solidFill>
            <a:prstDash val="solid"/>
            <a:round/>
            <a:headEnd type="none" w="med" len="med"/>
            <a:tailEnd type="none" w="med" len="med"/>
          </a:ln>
        </p:spPr>
      </p:cxnSp>
      <p:cxnSp>
        <p:nvCxnSpPr>
          <p:cNvPr id="2763" name="Google Shape;2763;p28"/>
          <p:cNvCxnSpPr>
            <a:stCxn id="2761" idx="2"/>
            <a:endCxn id="2758" idx="1"/>
          </p:cNvCxnSpPr>
          <p:nvPr/>
        </p:nvCxnSpPr>
        <p:spPr>
          <a:xfrm rot="-5400000" flipH="1">
            <a:off x="4896671" y="3064225"/>
            <a:ext cx="811500" cy="1491600"/>
          </a:xfrm>
          <a:prstGeom prst="bentConnector2">
            <a:avLst/>
          </a:prstGeom>
          <a:noFill/>
          <a:ln w="9525" cap="flat" cmpd="sng">
            <a:solidFill>
              <a:schemeClr val="accent1"/>
            </a:solidFill>
            <a:prstDash val="solid"/>
            <a:round/>
            <a:headEnd type="none" w="med" len="med"/>
            <a:tailEnd type="none" w="med" len="med"/>
          </a:ln>
        </p:spPr>
      </p:cxnSp>
      <p:sp>
        <p:nvSpPr>
          <p:cNvPr id="2764" name="Google Shape;2764;p28"/>
          <p:cNvSpPr txBox="1"/>
          <p:nvPr/>
        </p:nvSpPr>
        <p:spPr>
          <a:xfrm>
            <a:off x="659841" y="4000426"/>
            <a:ext cx="1786255" cy="55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a:solidFill>
                  <a:schemeClr val="dk1"/>
                </a:solidFill>
                <a:latin typeface="Outfit ExtraBold"/>
                <a:ea typeface="Outfit ExtraBold"/>
                <a:cs typeface="Outfit ExtraBold"/>
                <a:sym typeface="Outfit ExtraBold"/>
              </a:rPr>
              <a:t>Class imbalance [y]</a:t>
            </a:r>
            <a:endParaRPr dirty="0">
              <a:solidFill>
                <a:schemeClr val="dk1"/>
              </a:solidFill>
              <a:latin typeface="Outfit ExtraBold"/>
              <a:ea typeface="Outfit ExtraBold"/>
              <a:cs typeface="Outfit ExtraBold"/>
              <a:sym typeface="Outfit ExtraBold"/>
            </a:endParaRPr>
          </a:p>
        </p:txBody>
      </p:sp>
      <p:sp>
        <p:nvSpPr>
          <p:cNvPr id="2765" name="Google Shape;2765;p28"/>
          <p:cNvSpPr txBox="1"/>
          <p:nvPr/>
        </p:nvSpPr>
        <p:spPr>
          <a:xfrm>
            <a:off x="6523379" y="1501921"/>
            <a:ext cx="1875900" cy="55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b="1" dirty="0"/>
              <a:t>Problem of Outliers</a:t>
            </a:r>
            <a:endParaRPr b="1" dirty="0">
              <a:solidFill>
                <a:schemeClr val="dk1"/>
              </a:solidFill>
              <a:latin typeface="Outfit ExtraBold"/>
              <a:ea typeface="Outfit ExtraBold"/>
              <a:cs typeface="Outfit ExtraBold"/>
              <a:sym typeface="Outfit ExtraBold"/>
            </a:endParaRPr>
          </a:p>
        </p:txBody>
      </p:sp>
      <p:sp>
        <p:nvSpPr>
          <p:cNvPr id="2766" name="Google Shape;2766;p28"/>
          <p:cNvSpPr txBox="1"/>
          <p:nvPr/>
        </p:nvSpPr>
        <p:spPr>
          <a:xfrm>
            <a:off x="6478774" y="4000425"/>
            <a:ext cx="2070493" cy="55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dirty="0">
                <a:solidFill>
                  <a:schemeClr val="dk1"/>
                </a:solidFill>
                <a:latin typeface="Outfit ExtraBold"/>
                <a:ea typeface="Outfit ExtraBold"/>
                <a:cs typeface="Outfit ExtraBold"/>
                <a:sym typeface="Outfit ExtraBold"/>
              </a:rPr>
              <a:t>Structure and clarity of the columns</a:t>
            </a:r>
            <a:endParaRPr dirty="0">
              <a:solidFill>
                <a:schemeClr val="dk1"/>
              </a:solidFill>
              <a:latin typeface="Outfit ExtraBold"/>
              <a:ea typeface="Outfit ExtraBold"/>
              <a:cs typeface="Outfit ExtraBold"/>
              <a:sym typeface="Outfit ExtraBold"/>
            </a:endParaRPr>
          </a:p>
        </p:txBody>
      </p:sp>
      <p:cxnSp>
        <p:nvCxnSpPr>
          <p:cNvPr id="2767" name="Google Shape;2767;p28"/>
          <p:cNvCxnSpPr>
            <a:stCxn id="2761" idx="0"/>
            <a:endCxn id="2759" idx="3"/>
          </p:cNvCxnSpPr>
          <p:nvPr/>
        </p:nvCxnSpPr>
        <p:spPr>
          <a:xfrm rot="5400000" flipH="1">
            <a:off x="3447971" y="1415125"/>
            <a:ext cx="762000" cy="1455300"/>
          </a:xfrm>
          <a:prstGeom prst="bentConnector2">
            <a:avLst/>
          </a:prstGeom>
          <a:noFill/>
          <a:ln w="9525" cap="flat" cmpd="sng">
            <a:solidFill>
              <a:schemeClr val="accent1"/>
            </a:solidFill>
            <a:prstDash val="solid"/>
            <a:round/>
            <a:headEnd type="none" w="med" len="med"/>
            <a:tailEnd type="none" w="med" len="med"/>
          </a:ln>
        </p:spPr>
      </p:cxnSp>
      <p:cxnSp>
        <p:nvCxnSpPr>
          <p:cNvPr id="2768" name="Google Shape;2768;p28"/>
          <p:cNvCxnSpPr>
            <a:stCxn id="2761" idx="2"/>
            <a:endCxn id="2757" idx="3"/>
          </p:cNvCxnSpPr>
          <p:nvPr/>
        </p:nvCxnSpPr>
        <p:spPr>
          <a:xfrm rot="5400000">
            <a:off x="3423221" y="3082375"/>
            <a:ext cx="811500" cy="1455300"/>
          </a:xfrm>
          <a:prstGeom prst="bentConnector2">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29"/>
          <p:cNvSpPr txBox="1">
            <a:spLocks noGrp="1"/>
          </p:cNvSpPr>
          <p:nvPr>
            <p:ph type="title"/>
          </p:nvPr>
        </p:nvSpPr>
        <p:spPr>
          <a:xfrm>
            <a:off x="509575" y="280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Missing Values ​​Problem</a:t>
            </a:r>
            <a:endParaRPr dirty="0"/>
          </a:p>
        </p:txBody>
      </p:sp>
      <p:grpSp>
        <p:nvGrpSpPr>
          <p:cNvPr id="2774" name="Google Shape;2774;p29"/>
          <p:cNvGrpSpPr/>
          <p:nvPr/>
        </p:nvGrpSpPr>
        <p:grpSpPr>
          <a:xfrm>
            <a:off x="122000" y="4917447"/>
            <a:ext cx="4420450" cy="226056"/>
            <a:chOff x="122000" y="4917447"/>
            <a:chExt cx="4420450" cy="226056"/>
          </a:xfrm>
        </p:grpSpPr>
        <p:sp>
          <p:nvSpPr>
            <p:cNvPr id="2775" name="Google Shape;2775;p29"/>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6" name="Google Shape;2776;p29"/>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29"/>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29"/>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29"/>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29"/>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29"/>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29"/>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29"/>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29"/>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29"/>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29"/>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29"/>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29"/>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29"/>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90" name="Google Shape;2790;p29"/>
          <p:cNvGrpSpPr/>
          <p:nvPr/>
        </p:nvGrpSpPr>
        <p:grpSpPr>
          <a:xfrm>
            <a:off x="4601500" y="4884626"/>
            <a:ext cx="4420450" cy="258877"/>
            <a:chOff x="4601500" y="4884626"/>
            <a:chExt cx="4420450" cy="258877"/>
          </a:xfrm>
        </p:grpSpPr>
        <p:sp>
          <p:nvSpPr>
            <p:cNvPr id="2791" name="Google Shape;2791;p29"/>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2" name="Google Shape;2792;p29"/>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3" name="Google Shape;2793;p29"/>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4" name="Google Shape;2794;p29"/>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5" name="Google Shape;2795;p29"/>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6" name="Google Shape;2796;p29"/>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7" name="Google Shape;2797;p29"/>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8" name="Google Shape;2798;p29"/>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9" name="Google Shape;2799;p29"/>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0" name="Google Shape;2800;p29"/>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1" name="Google Shape;2801;p29"/>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2" name="Google Shape;2802;p29"/>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3" name="Google Shape;2803;p29"/>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4" name="Google Shape;2804;p29"/>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5" name="Google Shape;2805;p29"/>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06" name="Google Shape;2806;p29"/>
          <p:cNvGrpSpPr/>
          <p:nvPr/>
        </p:nvGrpSpPr>
        <p:grpSpPr>
          <a:xfrm>
            <a:off x="122025" y="5036324"/>
            <a:ext cx="4420450" cy="107173"/>
            <a:chOff x="122000" y="4917447"/>
            <a:chExt cx="4420450" cy="226056"/>
          </a:xfrm>
        </p:grpSpPr>
        <p:sp>
          <p:nvSpPr>
            <p:cNvPr id="2807" name="Google Shape;2807;p29"/>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8" name="Google Shape;2808;p29"/>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9" name="Google Shape;2809;p29"/>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0" name="Google Shape;2810;p29"/>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1" name="Google Shape;2811;p29"/>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2" name="Google Shape;2812;p29"/>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3" name="Google Shape;2813;p29"/>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4" name="Google Shape;2814;p29"/>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5" name="Google Shape;2815;p29"/>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6" name="Google Shape;2816;p29"/>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7" name="Google Shape;2817;p29"/>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8" name="Google Shape;2818;p29"/>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9" name="Google Shape;2819;p29"/>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0" name="Google Shape;2820;p29"/>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1" name="Google Shape;2821;p29"/>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22" name="Google Shape;2822;p29"/>
          <p:cNvGrpSpPr/>
          <p:nvPr/>
        </p:nvGrpSpPr>
        <p:grpSpPr>
          <a:xfrm>
            <a:off x="4601525" y="5020763"/>
            <a:ext cx="4420450" cy="122734"/>
            <a:chOff x="4601500" y="4884626"/>
            <a:chExt cx="4420450" cy="258877"/>
          </a:xfrm>
        </p:grpSpPr>
        <p:sp>
          <p:nvSpPr>
            <p:cNvPr id="2823" name="Google Shape;2823;p29"/>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4" name="Google Shape;2824;p29"/>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5" name="Google Shape;2825;p29"/>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6" name="Google Shape;2826;p29"/>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7" name="Google Shape;2827;p29"/>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8" name="Google Shape;2828;p29"/>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9" name="Google Shape;2829;p29"/>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0" name="Google Shape;2830;p29"/>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1" name="Google Shape;2831;p29"/>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2" name="Google Shape;2832;p29"/>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3" name="Google Shape;2833;p29"/>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4" name="Google Shape;2834;p29"/>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29"/>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29"/>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29"/>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838" name="Google Shape;2838;p29"/>
          <p:cNvSpPr txBox="1"/>
          <p:nvPr/>
        </p:nvSpPr>
        <p:spPr>
          <a:xfrm>
            <a:off x="456550" y="2153050"/>
            <a:ext cx="3455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t># </a:t>
            </a:r>
            <a:r>
              <a:rPr lang="en-US" sz="1500" b="1" dirty="0"/>
              <a:t>Data Overview:</a:t>
            </a:r>
            <a:endParaRPr sz="1500" b="1" dirty="0"/>
          </a:p>
          <a:p>
            <a:pPr marL="457200" lvl="0" indent="-323850" algn="l" rtl="0">
              <a:spcBef>
                <a:spcPts val="0"/>
              </a:spcBef>
              <a:spcAft>
                <a:spcPts val="0"/>
              </a:spcAft>
              <a:buSzPts val="1500"/>
              <a:buChar char="●"/>
            </a:pPr>
            <a:r>
              <a:rPr lang="en-US" sz="1500" dirty="0"/>
              <a:t>Missing Values ​​by Column</a:t>
            </a:r>
            <a:endParaRPr sz="1500" dirty="0"/>
          </a:p>
        </p:txBody>
      </p:sp>
      <p:pic>
        <p:nvPicPr>
          <p:cNvPr id="2839" name="Google Shape;2839;p29"/>
          <p:cNvPicPr preferRelativeResize="0"/>
          <p:nvPr/>
        </p:nvPicPr>
        <p:blipFill>
          <a:blip r:embed="rId3">
            <a:alphaModFix/>
          </a:blip>
          <a:stretch>
            <a:fillRect/>
          </a:stretch>
        </p:blipFill>
        <p:spPr>
          <a:xfrm>
            <a:off x="4415824" y="1008500"/>
            <a:ext cx="3513376" cy="3783226"/>
          </a:xfrm>
          <a:prstGeom prst="rect">
            <a:avLst/>
          </a:prstGeom>
          <a:noFill/>
          <a:ln>
            <a:noFill/>
          </a:ln>
        </p:spPr>
      </p:pic>
      <p:sp>
        <p:nvSpPr>
          <p:cNvPr id="2840" name="Google Shape;2840;p29"/>
          <p:cNvSpPr/>
          <p:nvPr/>
        </p:nvSpPr>
        <p:spPr>
          <a:xfrm>
            <a:off x="4415825" y="1687925"/>
            <a:ext cx="2458800" cy="387600"/>
          </a:xfrm>
          <a:prstGeom prst="ellipse">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41" name="Google Shape;2841;p29"/>
          <p:cNvSpPr/>
          <p:nvPr/>
        </p:nvSpPr>
        <p:spPr>
          <a:xfrm>
            <a:off x="4415825" y="2938138"/>
            <a:ext cx="2458800" cy="258900"/>
          </a:xfrm>
          <a:prstGeom prst="ellipse">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42" name="Google Shape;2842;p29"/>
          <p:cNvSpPr/>
          <p:nvPr/>
        </p:nvSpPr>
        <p:spPr>
          <a:xfrm>
            <a:off x="4415825" y="4059675"/>
            <a:ext cx="2458800" cy="258900"/>
          </a:xfrm>
          <a:prstGeom prst="ellipse">
            <a:avLst/>
          </a:prstGeom>
          <a:no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Bayesian Data Analysis - Master of Science in Biostatistics by Slidesgo">
  <a:themeElements>
    <a:clrScheme name="Simple Light">
      <a:dk1>
        <a:srgbClr val="2D3538"/>
      </a:dk1>
      <a:lt1>
        <a:srgbClr val="EDEEF3"/>
      </a:lt1>
      <a:dk2>
        <a:srgbClr val="3F4850"/>
      </a:dk2>
      <a:lt2>
        <a:srgbClr val="CDD1E0"/>
      </a:lt2>
      <a:accent1>
        <a:srgbClr val="2544D8"/>
      </a:accent1>
      <a:accent2>
        <a:srgbClr val="FFFFFF"/>
      </a:accent2>
      <a:accent3>
        <a:srgbClr val="FFFFFF"/>
      </a:accent3>
      <a:accent4>
        <a:srgbClr val="FFFFFF"/>
      </a:accent4>
      <a:accent5>
        <a:srgbClr val="FFFFFF"/>
      </a:accent5>
      <a:accent6>
        <a:srgbClr val="FFFFFF"/>
      </a:accent6>
      <a:hlink>
        <a:srgbClr val="2D35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2144</Words>
  <Application>Microsoft Office PowerPoint</Application>
  <PresentationFormat>On-screen Show (16:9)</PresentationFormat>
  <Paragraphs>362</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Nunito Light</vt:lpstr>
      <vt:lpstr>Lato</vt:lpstr>
      <vt:lpstr>Outfit ExtraBold</vt:lpstr>
      <vt:lpstr>Lato Light</vt:lpstr>
      <vt:lpstr>Outfit</vt:lpstr>
      <vt:lpstr>Arial</vt:lpstr>
      <vt:lpstr>Bayesian Data Analysis - Master of Science in Biostatistics by Slidesgo</vt:lpstr>
      <vt:lpstr>Bank Subscription Predictor</vt:lpstr>
      <vt:lpstr>Plan</vt:lpstr>
      <vt:lpstr>Introduction</vt:lpstr>
      <vt:lpstr> Dataset explanation</vt:lpstr>
      <vt:lpstr>Dataset explanation</vt:lpstr>
      <vt:lpstr>Dataset explanation</vt:lpstr>
      <vt:lpstr> Data cleaning   </vt:lpstr>
      <vt:lpstr>Identify problems in the data</vt:lpstr>
      <vt:lpstr>Missing Values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Learning algorithm implementation     </vt:lpstr>
      <vt:lpstr>Random Forest</vt:lpstr>
      <vt:lpstr>Decision Tree​</vt:lpstr>
      <vt:lpstr> Implementation of the learning algorithm   </vt:lpstr>
      <vt:lpstr>PowerPoint Presentation</vt:lpstr>
      <vt:lpstr>Scenario 1​[ Random Forest ] Default settings (n_estimators = 100 &amp; random_state=0)  All features  </vt:lpstr>
      <vt:lpstr>Scenario 2 [ Random Forest ] Parameters: (n_estimators = 300 &amp; random_state=0)  5 features selected (Variance 100%) ​ </vt:lpstr>
      <vt:lpstr>Scenario 3 [ Random Forest ]  Parameter: n_estimators = 300 &amp; random_state=0)  5 Selected features = 5 hightest Score  Normal distribution  Balanced data  ​ </vt:lpstr>
      <vt:lpstr>Scenario 1 [ Decision Tree ]  ​ </vt:lpstr>
      <vt:lpstr>Scenario 1 [ Decision Tree ]  ​ </vt:lpstr>
      <vt:lpstr>Scenario 2 [Decision Tree ]  ​ </vt:lpstr>
      <vt:lpstr>Scenario 2 [Decision Tree ]  ​ </vt:lpstr>
      <vt:lpstr>          Interpretation of results     </vt:lpstr>
      <vt:lpstr>  </vt:lpstr>
      <vt:lpstr>PowerPoint Presentation</vt:lpstr>
      <vt:lpstr>PowerPoint Presentation</vt:lpstr>
      <vt:lpstr>                   Selection of the best algorithm    </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Shaima Hamila</dc:creator>
  <cp:lastModifiedBy>Shaima Hamila</cp:lastModifiedBy>
  <cp:revision>5</cp:revision>
  <dcterms:modified xsi:type="dcterms:W3CDTF">2024-12-16T19:49:12Z</dcterms:modified>
</cp:coreProperties>
</file>